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6495D94-3A34-4BA3-93E6-F651B4DAE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1ED4D28-D107-41C2-B487-51EEA0D6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2AC7-5049-4431-8EEC-4B3AD6F05179}" type="datetimeFigureOut">
              <a:rPr lang="en-US" smtClean="0"/>
              <a:t>20/12/2018</a:t>
            </a:fld>
            <a:endParaRPr 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C4DD3313-89C4-4F7A-80D8-17328575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D050DD9-0170-4498-9B98-A17FBD7F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25E4-1464-40F5-BD30-FA6E3034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1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3DDC99BB-E783-45B5-9634-B6C5FA86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62485BC-90AD-477F-9563-E2A29F208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E9CA432-810C-431D-AD37-82EF396FC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82AC7-5049-4431-8EEC-4B3AD6F05179}" type="datetimeFigureOut">
              <a:rPr lang="en-US" smtClean="0"/>
              <a:t>20/12/2018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2FE6467-7680-485F-8769-1808C5D31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D1D3BD9-AC52-434F-890D-81CD36259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A25E4-1464-40F5-BD30-FA6E3034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3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377D3C5E-D733-4088-A053-D9D545FC1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800" b="1">
                <a:ln w="0">
                  <a:solidFill>
                    <a:sysClr val="windowText" lastClr="000000"/>
                  </a:solidFill>
                </a:ln>
                <a:solidFill>
                  <a:srgbClr val="FFFF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kitza" panose="00000400000000000000" pitchFamily="2" charset="-79"/>
                <a:cs typeface="Akitza" panose="00000400000000000000" pitchFamily="2" charset="-79"/>
              </a:rPr>
              <a:t>הגרילו סיפור</a:t>
            </a:r>
            <a:r>
              <a:rPr lang="en-US" sz="4800" b="1">
                <a:ln w="0">
                  <a:solidFill>
                    <a:sysClr val="windowText" lastClr="000000"/>
                  </a:solidFill>
                </a:ln>
                <a:solidFill>
                  <a:srgbClr val="FFFF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kitza" panose="00000400000000000000" pitchFamily="2" charset="-79"/>
                <a:cs typeface="Akitza" panose="00000400000000000000" pitchFamily="2" charset="-79"/>
              </a:rPr>
              <a:t> </a:t>
            </a:r>
            <a:r>
              <a:rPr lang="he-IL" sz="4800" b="1">
                <a:ln w="0">
                  <a:solidFill>
                    <a:sysClr val="windowText" lastClr="000000"/>
                  </a:solidFill>
                </a:ln>
                <a:solidFill>
                  <a:srgbClr val="FFFF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kitza" panose="00000400000000000000" pitchFamily="2" charset="-79"/>
                <a:cs typeface="Akitza" panose="00000400000000000000" pitchFamily="2" charset="-79"/>
              </a:rPr>
              <a:t> מ</a:t>
            </a:r>
            <a:r>
              <a:rPr lang="he-IL" sz="5400" b="1">
                <a:ln w="0">
                  <a:solidFill>
                    <a:sysClr val="windowText" lastClr="000000"/>
                  </a:solidFill>
                </a:ln>
                <a:solidFill>
                  <a:srgbClr val="FFFF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kitza" panose="00000400000000000000" pitchFamily="2" charset="-79"/>
                <a:cs typeface="Akitza" panose="00000400000000000000" pitchFamily="2" charset="-79"/>
              </a:rPr>
              <a:t>האגדות!</a:t>
            </a:r>
            <a:endParaRPr lang="en-US" sz="5400" b="1" dirty="0">
              <a:ln w="0">
                <a:solidFill>
                  <a:sysClr val="windowText" lastClr="000000"/>
                </a:solidFill>
              </a:ln>
              <a:solidFill>
                <a:srgbClr val="FFFF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kitza" panose="00000400000000000000" pitchFamily="2" charset="-79"/>
            </a:endParaRP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B8E1AC9E-50A5-4C66-A945-CB5451BAAE4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86740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Akitza</vt:lpstr>
      <vt:lpstr>Arial</vt:lpstr>
      <vt:lpstr>Calibri</vt:lpstr>
      <vt:lpstr>Calibri Light</vt:lpstr>
      <vt:lpstr>Times New Roman</vt:lpstr>
      <vt:lpstr>ערכת נושא Office</vt:lpstr>
      <vt:lpstr>הגרילו סיפור  מהאגדות!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הגרילו סיפור  מהאגדות!</dc:title>
  <dc:creator>Adi-Or</dc:creator>
  <cp:lastModifiedBy>Adi-Or</cp:lastModifiedBy>
  <cp:revision>1</cp:revision>
  <dcterms:created xsi:type="dcterms:W3CDTF">2018-12-20T09:06:08Z</dcterms:created>
  <dcterms:modified xsi:type="dcterms:W3CDTF">2018-12-20T09:06:08Z</dcterms:modified>
</cp:coreProperties>
</file>