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206D74-A7B3-411B-8C69-8CB4E651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A728B85B-E62A-4692-8EA1-2E702EA45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730DE-83F9-43A8-9943-D47B6773C082}" type="datetimeFigureOut">
              <a:rPr lang="en-US" smtClean="0"/>
              <a:t>26/1/2019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DAEEF7B-4BEA-44DD-93B1-90E37FFA9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76B81E1-E813-4A67-A822-40220118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857AF-06D6-495E-9E44-6E4A9F05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22EE312-3363-41D9-A029-E307A479A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73123A9-522E-4774-AAAA-5B4B226584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54819F9-B4D8-49EC-99E9-1C36F006D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730DE-83F9-43A8-9943-D47B6773C082}" type="datetimeFigureOut">
              <a:rPr lang="en-US" smtClean="0"/>
              <a:t>26/1/2019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106313A-228F-4114-BCC4-1E91C05DD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0B364DE-4D7C-42FA-83D9-ED9CD29DA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857AF-06D6-495E-9E44-6E4A9F05C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66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D35C0F7-7558-4DE6-BA52-37B7F6DC7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9C8F3E4-4373-46D4-9550-C1BA47BACE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96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423B61A-5E8E-44FB-BA62-2DF75486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1DE33E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כל מחקר מתחיל בשאלה...</a:t>
            </a:r>
            <a:endParaRPr lang="en-US" sz="54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1DE33E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C75B18A-D2DB-49CD-A1F2-B422468D00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66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C335BB9-2D17-46A5-BA4D-4264A2CE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8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השערה- מה אני חושב שתהייה התשובה?</a:t>
            </a:r>
            <a:endParaRPr lang="en-US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6FBDB88-ADC5-41C0-A746-5C7709B983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8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2817B9E-AFF8-4D6F-ADF4-BA64BEB0E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he-IL" sz="4000">
                <a:latin typeface="Yoav Cursive" panose="00000400000000000000" pitchFamily="2" charset="-79"/>
                <a:cs typeface="Yoav Cursive" panose="00000400000000000000" pitchFamily="2" charset="-79"/>
              </a:rPr>
              <a:t>יש </a:t>
            </a:r>
            <a:r>
              <a:rPr lang="he-IL" sz="4000" b="1" u="sng">
                <a:latin typeface="Yoav Cursive" panose="00000400000000000000" pitchFamily="2" charset="-79"/>
                <a:cs typeface="Yoav Cursive" panose="00000400000000000000" pitchFamily="2" charset="-79"/>
              </a:rPr>
              <a:t>שלוש דרכים עיקריות </a:t>
            </a:r>
            <a:r>
              <a:rPr lang="he-IL" sz="4000">
                <a:latin typeface="Yoav Cursive" panose="00000400000000000000" pitchFamily="2" charset="-79"/>
                <a:cs typeface="Yoav Cursive" panose="00000400000000000000" pitchFamily="2" charset="-79"/>
              </a:rPr>
              <a:t>לבצע מחקר ולגלות האם ההשערה שלנו נכונה</a:t>
            </a:r>
            <a:br>
              <a:rPr lang="he-IL" sz="3600">
                <a:latin typeface="Yoav Cursive" panose="00000400000000000000" pitchFamily="2" charset="-79"/>
                <a:cs typeface="Yoav Cursive" panose="00000400000000000000" pitchFamily="2" charset="-79"/>
              </a:rPr>
            </a:br>
            <a:endParaRPr lang="he-IL" sz="3600" dirty="0">
              <a:latin typeface="Yoav Cursive" panose="00000400000000000000" pitchFamily="2" charset="-79"/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6146135-E163-4BBD-8CA7-8F1A62118F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62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397D6B6-1487-45A3-A7AC-CCD335CB8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E7D8E21-2FA2-4D4F-B34B-94D8402027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03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817FAF8-479F-4441-8935-D3DB7BFF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6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EC14C3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ניסוי</a:t>
            </a:r>
            <a:endParaRPr lang="en-US" sz="6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EC14C3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917BEF6-FF87-451D-80E8-ECC16E0412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74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F9486C5-5939-4BDE-ACCF-65056C98E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8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EC14C3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תוצאות הניסוי </a:t>
            </a:r>
            <a:endParaRPr lang="en-US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EC14C3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9BB10A0-76A8-4CE9-B3E9-1B6E03B34B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58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3DAF2E7B-42C4-4668-961A-84C57BB9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8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EC14C3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שאלון/ראיון</a:t>
            </a:r>
            <a:endParaRPr lang="en-US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EC14C3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7D92DB6-83A2-4686-B886-93FDE269B1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8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98C36C48-A63F-4558-905B-90A160AC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8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1DE33E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תצפית</a:t>
            </a:r>
            <a:endParaRPr lang="en-US" sz="48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1DE33E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A7E5DEC-6E5B-4FC5-8CB1-AF464DA46A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21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D02A451-6502-4C62-A9F7-BE826988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6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מסקנות</a:t>
            </a:r>
            <a:endParaRPr lang="en-US" sz="6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A490E83-12DB-4C6D-9510-884EC2553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94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1CC2DD9-1165-4417-9928-C1E273DEA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600" b="1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rgbClr val="EC14C3"/>
                </a:solidFill>
                <a:latin typeface="Yoav Cursive" panose="00000400000000000000" pitchFamily="2" charset="-79"/>
                <a:cs typeface="Yoav Cursive" panose="00000400000000000000" pitchFamily="2" charset="-79"/>
              </a:rPr>
              <a:t>המלצות</a:t>
            </a:r>
            <a:endParaRPr lang="en-US" sz="6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rgbClr val="EC14C3"/>
              </a:solidFill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DCF8F0A-C033-43D9-9083-94AC054D6F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20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9D320586-A4D7-4938-BFA0-3A18BE8CB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oav Cursive" panose="00000400000000000000" pitchFamily="2" charset="-79"/>
                <a:cs typeface="Yoav Cursive" panose="00000400000000000000" pitchFamily="2" charset="-79"/>
              </a:rPr>
              <a:t>ועכשיו אתם...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200A6ED-A891-4DD9-A1E7-AF56631960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58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7367E56-741A-4FD0-90EC-A0971D58D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oav Cursive" panose="00000400000000000000" pitchFamily="2" charset="-79"/>
                <a:cs typeface="Yoav Cursive" panose="00000400000000000000" pitchFamily="2" charset="-79"/>
              </a:rPr>
              <a:t>ועכשיו אתם...</a:t>
            </a:r>
            <a:endParaRPr lang="en-US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4681781-BC20-4204-950E-C7598F62B7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43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4AFA751-A4AE-47FD-A019-4593C8FD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8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Yoav Cursive" panose="00000400000000000000" pitchFamily="2" charset="-79"/>
                <a:cs typeface="Yoav Cursive" panose="00000400000000000000" pitchFamily="2" charset="-79"/>
              </a:rPr>
              <a:t>בהצלחה!!!</a:t>
            </a:r>
            <a:endParaRPr lang="en-US" sz="8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Yoav Cursive" panose="00000400000000000000" pitchFamily="2" charset="-79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0CDDD89-0D6B-4A3D-9E32-105E67DE80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2601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מסך רחב</PresentationFormat>
  <Paragraphs>12</Paragraphs>
  <Slides>14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Yoav Cursive</vt:lpstr>
      <vt:lpstr>ערכת נושא Office</vt:lpstr>
      <vt:lpstr>מצגת של PowerPoint‏</vt:lpstr>
      <vt:lpstr>כל מחקר מתחיל בשאלה...</vt:lpstr>
      <vt:lpstr>השערה- מה אני חושב שתהייה התשובה?</vt:lpstr>
      <vt:lpstr>יש שלוש דרכים עיקריות לבצע מחקר ולגלות האם ההשערה שלנו נכונה </vt:lpstr>
      <vt:lpstr>מצגת של PowerPoint‏</vt:lpstr>
      <vt:lpstr>ניסוי</vt:lpstr>
      <vt:lpstr>תוצאות הניסוי </vt:lpstr>
      <vt:lpstr>שאלון/ראיון</vt:lpstr>
      <vt:lpstr>תצפית</vt:lpstr>
      <vt:lpstr>מסקנות</vt:lpstr>
      <vt:lpstr>המלצות</vt:lpstr>
      <vt:lpstr>ועכשיו אתם...</vt:lpstr>
      <vt:lpstr>ועכשיו אתם...</vt:lpstr>
      <vt:lpstr>בהצלחה!!!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Adi-Or</dc:creator>
  <cp:lastModifiedBy>Adi-Or</cp:lastModifiedBy>
  <cp:revision>1</cp:revision>
  <dcterms:created xsi:type="dcterms:W3CDTF">2019-01-26T15:52:14Z</dcterms:created>
  <dcterms:modified xsi:type="dcterms:W3CDTF">2019-01-26T15:52:14Z</dcterms:modified>
</cp:coreProperties>
</file>