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8AFFF1F-B377-4760-9264-B6682BDC2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F57C2F8-5288-4B67-A4B0-3CBF31DC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FB730-F030-4E96-A1B5-4243455A388A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92255F0-A054-4598-B134-D6E983E67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8BD3B9D-6E1C-4067-8FB9-CFB097CA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FB9E-369A-417A-8219-102F2F364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9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52BB9C70-B749-43E5-A83D-B987D9B91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34A5220-2E92-46F2-884E-DCB67CD91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922130A-D457-4D5B-A32F-EF7C477E1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FB730-F030-4E96-A1B5-4243455A388A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20A0E33-1D9D-4518-BEBC-8C2677FC8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868C14-A5D8-4F8D-A2C3-AFAD712D2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EFB9E-369A-417A-8219-102F2F364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916CD861-9483-4ACD-AD9A-7511EE09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65E3DD6-EC2A-4BFA-8DBE-AD3E760B33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55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2E5DF9F-80C1-45EC-A5B2-66397F54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4E7C9FE-60AB-4C83-AF44-10B7712841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77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18087B13-F412-4093-B241-81B7F7831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98B02E6-BC61-4953-A133-F3F58F2974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80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D99228B2-25AC-4FCB-A830-1DC3496F6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0B48108-BCA4-4772-AB80-C25EC46F25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82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975C542D-80B6-4763-8C26-40EA6F5D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6424FD2-AE08-402D-B3F0-144B5930EF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73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3BA7AAF-4690-4B35-B8DE-057E341B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23A3C3A-E7C6-4159-B55B-29FC6B91E7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11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4541243-E09B-4EBF-86D7-95B95F21B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5CD1D81-07C3-4B27-AB39-02B12AC370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5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D26FB29-1246-41F3-BCED-4EE19E10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B08F817-B393-4B64-8A13-5BC40D246A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0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05ED5E8F-E30D-49BB-A677-B73CD176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80F00E3-04FD-4585-8FB4-107FF487D4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84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923F903F-83CD-446C-8A25-7A50F3377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02E0E17-1A96-487A-A81F-B11AAB9082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57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6407402-03CC-4321-9A4B-7F9C0D5C7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9400F74-ED92-4263-A29D-94DFCB5BA6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2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C3A15D2-B242-4DEB-BB8A-6C8D36D1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B8E4773-2321-4E91-B1B1-AB6E5E8BB0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0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56B1388-38D1-4ACE-B8B3-1992A2D7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280DCEE-7E20-46FF-B05D-B0714211C4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44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780E530-242B-41F3-9DAF-4EC5BFDB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714D219-5734-42B6-BC93-18DBA31A40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98B4274-A8A8-42A1-99B9-7E96D71C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4DAF2B8-8B20-4418-BC44-0564DA246C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7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F8AB675-B624-4893-9F0F-1A3B677D9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806C58E-B633-45C5-9DDA-B2BE807DF5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4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91C22F74-0772-4DAA-A5E4-2B99E397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54008A1-6353-43CE-866E-C79CD580EA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2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1D23DEC0-654A-44B0-B3B3-C7C1D3302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19282D6-AE66-47AA-9F3C-1D24A0CECE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2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48C8F76-D01D-481E-8255-0FB9AF63C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B4590DA-4D32-46F0-B4C6-F2CEB90FEC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8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C38ADE0-9DC6-4731-B42E-C4AAE261C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80E44A0-13A2-4A24-BB75-BFA20554F5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08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1F5D5E85-E09F-4D29-917C-FA8BC22E2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C9C4226-03F2-49A1-BA88-517139664B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9970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מסך רחב</PresentationFormat>
  <Paragraphs>0</Paragraphs>
  <Slides>21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Adi-Or</dc:creator>
  <cp:lastModifiedBy>Adi-Or</cp:lastModifiedBy>
  <cp:revision>1</cp:revision>
  <dcterms:created xsi:type="dcterms:W3CDTF">2019-01-01T13:05:04Z</dcterms:created>
  <dcterms:modified xsi:type="dcterms:W3CDTF">2019-01-01T13:05:04Z</dcterms:modified>
</cp:coreProperties>
</file>