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8" r:id="rId2"/>
    <p:sldId id="257" r:id="rId3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  <a:srgbClr val="66FF33"/>
    <a:srgbClr val="C46DD5"/>
    <a:srgbClr val="A86ED4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4013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23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7C468-D356-4399-BE5D-1AE4B26C3126}" type="datetimeFigureOut">
              <a:rPr lang="he-IL" smtClean="0"/>
              <a:t>כ"ו/אב/תשע"ט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975F3-5092-483D-A0BF-CD27E4FB2DB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41024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7C468-D356-4399-BE5D-1AE4B26C3126}" type="datetimeFigureOut">
              <a:rPr lang="he-IL" smtClean="0"/>
              <a:t>כ"ו/אב/תשע"ט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975F3-5092-483D-A0BF-CD27E4FB2DB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40479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7C468-D356-4399-BE5D-1AE4B26C3126}" type="datetimeFigureOut">
              <a:rPr lang="he-IL" smtClean="0"/>
              <a:t>כ"ו/אב/תשע"ט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975F3-5092-483D-A0BF-CD27E4FB2DB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90340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7C468-D356-4399-BE5D-1AE4B26C3126}" type="datetimeFigureOut">
              <a:rPr lang="he-IL" smtClean="0"/>
              <a:t>כ"ו/אב/תשע"ט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975F3-5092-483D-A0BF-CD27E4FB2DB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64283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7C468-D356-4399-BE5D-1AE4B26C3126}" type="datetimeFigureOut">
              <a:rPr lang="he-IL" smtClean="0"/>
              <a:t>כ"ו/אב/תשע"ט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975F3-5092-483D-A0BF-CD27E4FB2DB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34731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7C468-D356-4399-BE5D-1AE4B26C3126}" type="datetimeFigureOut">
              <a:rPr lang="he-IL" smtClean="0"/>
              <a:t>כ"ו/אב/תשע"ט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975F3-5092-483D-A0BF-CD27E4FB2DB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395831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7C468-D356-4399-BE5D-1AE4B26C3126}" type="datetimeFigureOut">
              <a:rPr lang="he-IL" smtClean="0"/>
              <a:t>כ"ו/אב/תשע"ט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975F3-5092-483D-A0BF-CD27E4FB2DB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67817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7C468-D356-4399-BE5D-1AE4B26C3126}" type="datetimeFigureOut">
              <a:rPr lang="he-IL" smtClean="0"/>
              <a:t>כ"ו/אב/תשע"ט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975F3-5092-483D-A0BF-CD27E4FB2DB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64357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7C468-D356-4399-BE5D-1AE4B26C3126}" type="datetimeFigureOut">
              <a:rPr lang="he-IL" smtClean="0"/>
              <a:t>כ"ו/אב/תשע"ט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975F3-5092-483D-A0BF-CD27E4FB2DB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71771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7C468-D356-4399-BE5D-1AE4B26C3126}" type="datetimeFigureOut">
              <a:rPr lang="he-IL" smtClean="0"/>
              <a:t>כ"ו/אב/תשע"ט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975F3-5092-483D-A0BF-CD27E4FB2DB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239782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C7C468-D356-4399-BE5D-1AE4B26C3126}" type="datetimeFigureOut">
              <a:rPr lang="he-IL" smtClean="0"/>
              <a:t>כ"ו/אב/תשע"ט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975F3-5092-483D-A0BF-CD27E4FB2DB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90256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C7C468-D356-4399-BE5D-1AE4B26C3126}" type="datetimeFigureOut">
              <a:rPr lang="he-IL" smtClean="0"/>
              <a:t>כ"ו/אב/תשע"ט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7975F3-5092-483D-A0BF-CD27E4FB2DB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96508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>
            <a:extLst>
              <a:ext uri="{FF2B5EF4-FFF2-40B4-BE49-F238E27FC236}">
                <a16:creationId xmlns:a16="http://schemas.microsoft.com/office/drawing/2014/main" id="{523C3093-ED7F-4087-8526-28E9B028A6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8374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4">
            <a:extLst>
              <a:ext uri="{FF2B5EF4-FFF2-40B4-BE49-F238E27FC236}">
                <a16:creationId xmlns:a16="http://schemas.microsoft.com/office/drawing/2014/main" id="{BEF0DDE6-38B0-460B-B20B-8889AB0958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0332C69-ABC9-4664-A034-FCB2871C924D}"/>
              </a:ext>
            </a:extLst>
          </p:cNvPr>
          <p:cNvSpPr txBox="1"/>
          <p:nvPr/>
        </p:nvSpPr>
        <p:spPr>
          <a:xfrm>
            <a:off x="139793" y="2970519"/>
            <a:ext cx="774571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2000" dirty="0">
                <a:latin typeface="David" panose="020E0502060401010101" pitchFamily="34" charset="-79"/>
                <a:cs typeface="David" panose="020E0502060401010101" pitchFamily="34" charset="-79"/>
              </a:rPr>
              <a:t>טקסט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B3AA6A2-CC55-4F0A-84C4-855B61064889}"/>
              </a:ext>
            </a:extLst>
          </p:cNvPr>
          <p:cNvSpPr txBox="1"/>
          <p:nvPr/>
        </p:nvSpPr>
        <p:spPr>
          <a:xfrm rot="20334325">
            <a:off x="145483" y="1429091"/>
            <a:ext cx="1140056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3200" u="sng" dirty="0">
                <a:latin typeface="David" panose="020E0502060401010101" pitchFamily="34" charset="-79"/>
                <a:cs typeface="David" panose="020E0502060401010101" pitchFamily="34" charset="-79"/>
              </a:rPr>
              <a:t>טקסט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B34439-281E-49EC-9D22-D94698D042B6}"/>
              </a:ext>
            </a:extLst>
          </p:cNvPr>
          <p:cNvSpPr txBox="1"/>
          <p:nvPr/>
        </p:nvSpPr>
        <p:spPr>
          <a:xfrm>
            <a:off x="139793" y="6376887"/>
            <a:ext cx="774571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2000" dirty="0">
                <a:latin typeface="David" panose="020E0502060401010101" pitchFamily="34" charset="-79"/>
                <a:cs typeface="David" panose="020E0502060401010101" pitchFamily="34" charset="-79"/>
              </a:rPr>
              <a:t>טקסט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76E11F2-C16A-4F9E-8086-F1B934D32757}"/>
              </a:ext>
            </a:extLst>
          </p:cNvPr>
          <p:cNvSpPr txBox="1"/>
          <p:nvPr/>
        </p:nvSpPr>
        <p:spPr>
          <a:xfrm>
            <a:off x="5030451" y="2970519"/>
            <a:ext cx="774571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2000" dirty="0">
                <a:latin typeface="David" panose="020E0502060401010101" pitchFamily="34" charset="-79"/>
                <a:cs typeface="David" panose="020E0502060401010101" pitchFamily="34" charset="-79"/>
              </a:rPr>
              <a:t>טקסט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85EED13-6E00-49DB-9942-9D3F5B82AEC8}"/>
              </a:ext>
            </a:extLst>
          </p:cNvPr>
          <p:cNvSpPr txBox="1"/>
          <p:nvPr/>
        </p:nvSpPr>
        <p:spPr>
          <a:xfrm rot="20334325">
            <a:off x="5036141" y="1429091"/>
            <a:ext cx="1140056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3200" u="sng" dirty="0">
                <a:latin typeface="David" panose="020E0502060401010101" pitchFamily="34" charset="-79"/>
                <a:cs typeface="David" panose="020E0502060401010101" pitchFamily="34" charset="-79"/>
              </a:rPr>
              <a:t>טקסט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987B021-BFCF-4EF1-AB08-0900A9FE1A38}"/>
              </a:ext>
            </a:extLst>
          </p:cNvPr>
          <p:cNvSpPr txBox="1"/>
          <p:nvPr/>
        </p:nvSpPr>
        <p:spPr>
          <a:xfrm>
            <a:off x="5030451" y="6376887"/>
            <a:ext cx="774571" cy="400110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2000" dirty="0">
                <a:latin typeface="David" panose="020E0502060401010101" pitchFamily="34" charset="-79"/>
                <a:cs typeface="David" panose="020E0502060401010101" pitchFamily="34" charset="-79"/>
              </a:rPr>
              <a:t>טקסט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0CF7299-04F8-47B0-93BB-22A2EB214076}"/>
              </a:ext>
            </a:extLst>
          </p:cNvPr>
          <p:cNvSpPr txBox="1"/>
          <p:nvPr/>
        </p:nvSpPr>
        <p:spPr>
          <a:xfrm rot="20334325">
            <a:off x="5119443" y="4983554"/>
            <a:ext cx="1140056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3200" u="sng" dirty="0">
                <a:latin typeface="David" panose="020E0502060401010101" pitchFamily="34" charset="-79"/>
                <a:cs typeface="David" panose="020E0502060401010101" pitchFamily="34" charset="-79"/>
              </a:rPr>
              <a:t>טקסט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63CDA9E-AA46-4654-8859-69E077CE61E9}"/>
              </a:ext>
            </a:extLst>
          </p:cNvPr>
          <p:cNvSpPr txBox="1"/>
          <p:nvPr/>
        </p:nvSpPr>
        <p:spPr>
          <a:xfrm rot="20334325">
            <a:off x="161149" y="5101598"/>
            <a:ext cx="1140056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3200" u="sng" dirty="0">
                <a:latin typeface="David" panose="020E0502060401010101" pitchFamily="34" charset="-79"/>
                <a:cs typeface="David" panose="020E0502060401010101" pitchFamily="34" charset="-79"/>
              </a:rPr>
              <a:t>טקסט</a:t>
            </a:r>
          </a:p>
        </p:txBody>
      </p:sp>
    </p:spTree>
    <p:extLst>
      <p:ext uri="{BB962C8B-B14F-4D97-AF65-F5344CB8AC3E}">
        <p14:creationId xmlns:p14="http://schemas.microsoft.com/office/powerpoint/2010/main" val="40547978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ערכת נושא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</TotalTime>
  <Words>8</Words>
  <Application>Microsoft Office PowerPoint</Application>
  <PresentationFormat>נייר A4 ‏(210x297 מ"מ)</PresentationFormat>
  <Paragraphs>8</Paragraphs>
  <Slides>2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David</vt:lpstr>
      <vt:lpstr>ערכת נושא Office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Or Hindi</dc:creator>
  <cp:lastModifiedBy>Or Hindi</cp:lastModifiedBy>
  <cp:revision>30</cp:revision>
  <dcterms:created xsi:type="dcterms:W3CDTF">2019-08-20T19:26:23Z</dcterms:created>
  <dcterms:modified xsi:type="dcterms:W3CDTF">2019-08-27T17:07:31Z</dcterms:modified>
</cp:coreProperties>
</file>