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2872"/>
    <a:srgbClr val="A365D1"/>
    <a:srgbClr val="F462D8"/>
    <a:srgbClr val="30DEF0"/>
    <a:srgbClr val="9EF5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CEB0890-5E61-430D-BC11-676395ECAD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FA81DA0E-4230-4FBD-8013-736CC3911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14F3983-036B-4BA1-AE3B-D37D608DE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F4EC-6C41-4AF7-81A5-756D1A54EE9A}" type="datetimeFigureOut">
              <a:rPr lang="he-IL" smtClean="0"/>
              <a:t>י"ז/אב/תשע"ט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8C375FA-7E4E-401F-8B69-30AF1CB57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AE1B10D-5CF5-49F9-ACE2-4C5366555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25B8D-8D73-4687-B8B5-A26FC126FA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2339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484EC27-D0D6-4F3C-A07C-A34AD7470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A0E7BF53-9FB7-4F50-8623-1E613E1114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A8D4838-C114-4A5F-8BB9-1A86F7CB8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F4EC-6C41-4AF7-81A5-756D1A54EE9A}" type="datetimeFigureOut">
              <a:rPr lang="he-IL" smtClean="0"/>
              <a:t>י"ז/אב/תשע"ט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04C71901-2339-4629-BD62-A86179807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179D197-0ADE-42B2-B4CE-0838C0DC3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25B8D-8D73-4687-B8B5-A26FC126FA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81776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04883140-7825-41B0-95A4-B7D524D246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1481A08A-6BE9-4A37-B1E1-303792DCBE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35709B0-86EF-4A0E-8139-FC422D8FA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F4EC-6C41-4AF7-81A5-756D1A54EE9A}" type="datetimeFigureOut">
              <a:rPr lang="he-IL" smtClean="0"/>
              <a:t>י"ז/אב/תשע"ט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8675414-3E99-4B70-BE7B-B322620C9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630BE52-0C9C-4072-8636-2A8227DD2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25B8D-8D73-4687-B8B5-A26FC126FA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81020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78F2E7C-7956-4F81-B534-AA51C2BB4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6BB77D1E-6A0B-448D-9EA8-0F882E224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5B0F7CD-0002-48AD-A6A3-93BA6115D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F4EC-6C41-4AF7-81A5-756D1A54EE9A}" type="datetimeFigureOut">
              <a:rPr lang="he-IL" smtClean="0"/>
              <a:t>י"ז/אב/תשע"ט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06F733E-2D44-4232-843A-F602BB68F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CC535FD-B29B-43E8-B6CD-D0DAD87BC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25B8D-8D73-4687-B8B5-A26FC126FA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94192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1C3F561-17DB-4A9D-86D4-B176069F5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DC8131DC-72A3-4981-951A-06EB906978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75F3E9AD-F755-4AC1-B2CA-6969A98E3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F4EC-6C41-4AF7-81A5-756D1A54EE9A}" type="datetimeFigureOut">
              <a:rPr lang="he-IL" smtClean="0"/>
              <a:t>י"ז/אב/תשע"ט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3A4EE4D1-57C0-4EC6-A967-E03AE427C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BE7BD31-5FDB-49D7-BA68-9679A7CB1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25B8D-8D73-4687-B8B5-A26FC126FA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00025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388EF4D-CB7B-4C1B-921F-2D2944FA3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B5B7E75-F41E-4CE1-BCA4-497CBCA588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B7F2D186-4DA6-4B42-A6F5-8B7568408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1E3A95C0-FEE6-4631-B1B9-0C5D5D2EA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F4EC-6C41-4AF7-81A5-756D1A54EE9A}" type="datetimeFigureOut">
              <a:rPr lang="he-IL" smtClean="0"/>
              <a:t>י"ז/אב/תשע"ט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ADC3688E-E1C8-497E-9287-943CFA3D8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49FB786E-20F8-40BA-9609-258C70DDE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25B8D-8D73-4687-B8B5-A26FC126FA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66283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E5B9A9C-793D-47E4-947B-C2488C4AD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141004DA-4313-4B54-8E9D-6436B29353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EA461D7A-8453-420D-BB2C-C4A33A9E9D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A51672B2-088C-4E03-8B63-D8B178DD1C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EDAEA0CC-ADBC-4077-B5F7-E76CCCBB6D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859FFD37-B646-4A61-BC84-513D0AE31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F4EC-6C41-4AF7-81A5-756D1A54EE9A}" type="datetimeFigureOut">
              <a:rPr lang="he-IL" smtClean="0"/>
              <a:t>י"ז/אב/תשע"ט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B9925605-1685-4F3C-8A80-9A1ADA6C7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B88B8D54-4894-4CA5-98D9-26DCDCC55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25B8D-8D73-4687-B8B5-A26FC126FA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28435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443AA51-6888-47ED-BACD-BCB986B0D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FA442287-C619-4FE1-9556-F0DEDE15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F4EC-6C41-4AF7-81A5-756D1A54EE9A}" type="datetimeFigureOut">
              <a:rPr lang="he-IL" smtClean="0"/>
              <a:t>י"ז/אב/תשע"ט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AACF6245-D59C-4416-9DBD-3EE68DA4C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3E511233-4262-4F32-93C1-D95E7E20F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25B8D-8D73-4687-B8B5-A26FC126FA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8691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8880714F-46EE-4691-BAD1-2D8493C22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F4EC-6C41-4AF7-81A5-756D1A54EE9A}" type="datetimeFigureOut">
              <a:rPr lang="he-IL" smtClean="0"/>
              <a:t>י"ז/אב/תשע"ט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6EB69C8D-6A2A-4616-B056-AED3D708D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23B61855-29E1-48D9-B253-1C2940CF1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25B8D-8D73-4687-B8B5-A26FC126FA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02121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6F8BC24-CC98-4C31-B2B3-407D0D168C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064F63F8-54A7-4A3A-A54C-2CA2F888C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AF4BC7D6-F4E2-4BBB-814B-93CE25197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6355678B-DC8A-480A-9C84-470ECB32A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F4EC-6C41-4AF7-81A5-756D1A54EE9A}" type="datetimeFigureOut">
              <a:rPr lang="he-IL" smtClean="0"/>
              <a:t>י"ז/אב/תשע"ט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99EC4DC8-6AF1-4FBE-97F6-44964372D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D1D7073F-F425-4496-9A09-AE587570D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25B8D-8D73-4687-B8B5-A26FC126FA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06387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F331FB0-3EAF-4C46-9F73-D3F2E2E93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3C3EE467-982B-4D6F-BBB8-2BC718835C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65541A7D-98EA-4240-9AD4-A8B89A877C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19281FF0-0543-4E20-B33C-1DD82AB86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FF4EC-6C41-4AF7-81A5-756D1A54EE9A}" type="datetimeFigureOut">
              <a:rPr lang="he-IL" smtClean="0"/>
              <a:t>י"ז/אב/תשע"ט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E4B71302-2732-4142-8BE1-7BD93F017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B2F3E1A6-3263-4CF5-B334-9D6836E65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25B8D-8D73-4687-B8B5-A26FC126FA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55748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D541C5C6-757B-436C-A869-8098A57A4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65624C1F-9200-4892-AEE0-FE80DC80C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8FBAB7C-D9E4-4362-B0F1-F8297412F2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FF4EC-6C41-4AF7-81A5-756D1A54EE9A}" type="datetimeFigureOut">
              <a:rPr lang="he-IL" smtClean="0"/>
              <a:t>י"ז/אב/תשע"ט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37DFC13-6B28-49D7-B955-BF3927487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134CAC5-C055-4618-9A93-F05B3501A0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25B8D-8D73-4687-B8B5-A26FC126FA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22273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>
            <a:extLst>
              <a:ext uri="{FF2B5EF4-FFF2-40B4-BE49-F238E27FC236}">
                <a16:creationId xmlns:a16="http://schemas.microsoft.com/office/drawing/2014/main" id="{C3B58B76-B0D6-4C3C-BB9A-8C64A2923E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26C453D-EA82-43C6-A4C8-AE8497F259C9}"/>
              </a:ext>
            </a:extLst>
          </p:cNvPr>
          <p:cNvSpPr txBox="1"/>
          <p:nvPr/>
        </p:nvSpPr>
        <p:spPr>
          <a:xfrm>
            <a:off x="10272713" y="2608976"/>
            <a:ext cx="71686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טקסט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ED5ECE-AED3-44D7-BE2C-161C8AFF47EB}"/>
              </a:ext>
            </a:extLst>
          </p:cNvPr>
          <p:cNvSpPr txBox="1"/>
          <p:nvPr/>
        </p:nvSpPr>
        <p:spPr>
          <a:xfrm>
            <a:off x="7210732" y="2617365"/>
            <a:ext cx="71686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טקסט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90EBC5-DDC5-4922-A200-33704D83F949}"/>
              </a:ext>
            </a:extLst>
          </p:cNvPr>
          <p:cNvSpPr txBox="1"/>
          <p:nvPr/>
        </p:nvSpPr>
        <p:spPr>
          <a:xfrm>
            <a:off x="4148751" y="2650921"/>
            <a:ext cx="71686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טקסט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7528DB-129D-4F93-AB7B-36270F3F25C8}"/>
              </a:ext>
            </a:extLst>
          </p:cNvPr>
          <p:cNvSpPr txBox="1"/>
          <p:nvPr/>
        </p:nvSpPr>
        <p:spPr>
          <a:xfrm>
            <a:off x="1086770" y="2608976"/>
            <a:ext cx="71686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טקסט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5C0ACC-2298-44E0-87AD-15A5AC1E144B}"/>
              </a:ext>
            </a:extLst>
          </p:cNvPr>
          <p:cNvSpPr txBox="1"/>
          <p:nvPr/>
        </p:nvSpPr>
        <p:spPr>
          <a:xfrm>
            <a:off x="10205602" y="5964573"/>
            <a:ext cx="71686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טקסט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027A4FA-3A84-4210-880B-9D441820168D}"/>
              </a:ext>
            </a:extLst>
          </p:cNvPr>
          <p:cNvSpPr txBox="1"/>
          <p:nvPr/>
        </p:nvSpPr>
        <p:spPr>
          <a:xfrm>
            <a:off x="7210732" y="5964573"/>
            <a:ext cx="71686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טקסט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0897F03-46A4-4FAA-A2E8-696C12653A9F}"/>
              </a:ext>
            </a:extLst>
          </p:cNvPr>
          <p:cNvSpPr txBox="1"/>
          <p:nvPr/>
        </p:nvSpPr>
        <p:spPr>
          <a:xfrm>
            <a:off x="4148751" y="5998129"/>
            <a:ext cx="71686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טקסט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673B533-16D6-45E2-B36F-C9EE0507C75C}"/>
              </a:ext>
            </a:extLst>
          </p:cNvPr>
          <p:cNvSpPr txBox="1"/>
          <p:nvPr/>
        </p:nvSpPr>
        <p:spPr>
          <a:xfrm>
            <a:off x="1086770" y="5956184"/>
            <a:ext cx="71686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טקסט</a:t>
            </a:r>
          </a:p>
        </p:txBody>
      </p:sp>
    </p:spTree>
    <p:extLst>
      <p:ext uri="{BB962C8B-B14F-4D97-AF65-F5344CB8AC3E}">
        <p14:creationId xmlns:p14="http://schemas.microsoft.com/office/powerpoint/2010/main" val="227116820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</Words>
  <Application>Microsoft Office PowerPoint</Application>
  <PresentationFormat>מסך רחב</PresentationFormat>
  <Paragraphs>8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Or Hindi</dc:creator>
  <cp:lastModifiedBy>Or Hindi</cp:lastModifiedBy>
  <cp:revision>9</cp:revision>
  <dcterms:created xsi:type="dcterms:W3CDTF">2019-08-18T05:05:59Z</dcterms:created>
  <dcterms:modified xsi:type="dcterms:W3CDTF">2019-08-18T05:34:25Z</dcterms:modified>
</cp:coreProperties>
</file>