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</p:sldIdLst>
  <p:sldSz cx="9906000" cy="6858000" type="A4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3ABF0193-6DFE-497C-9D28-72FD851066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>
            <a:extLst>
              <a:ext uri="{FF2B5EF4-FFF2-40B4-BE49-F238E27FC236}">
                <a16:creationId xmlns:a16="http://schemas.microsoft.com/office/drawing/2014/main" id="{EDE1E14F-C7E9-4E8A-A9B1-C3DDCF8DB5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6732E-C241-4D04-B4E6-C2F3EB7D29A5}" type="datetimeFigureOut">
              <a:rPr lang="he-IL" smtClean="0"/>
              <a:t>י"ג/אב/תשע"ט</a:t>
            </a:fld>
            <a:endParaRPr lang="he-IL"/>
          </a:p>
        </p:txBody>
      </p:sp>
      <p:sp>
        <p:nvSpPr>
          <p:cNvPr id="4" name="מציין מיקום של כותרת תחתונה 3">
            <a:extLst>
              <a:ext uri="{FF2B5EF4-FFF2-40B4-BE49-F238E27FC236}">
                <a16:creationId xmlns:a16="http://schemas.microsoft.com/office/drawing/2014/main" id="{F1FA1B20-8037-4F14-A4D3-5DDF40A7F2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>
            <a:extLst>
              <a:ext uri="{FF2B5EF4-FFF2-40B4-BE49-F238E27FC236}">
                <a16:creationId xmlns:a16="http://schemas.microsoft.com/office/drawing/2014/main" id="{4D50B0B1-4E84-4A9B-9D19-D7C30289B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E8F7F-BCB5-4174-9EAA-5A6C0D9804E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77468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>
            <a:extLst>
              <a:ext uri="{FF2B5EF4-FFF2-40B4-BE49-F238E27FC236}">
                <a16:creationId xmlns:a16="http://schemas.microsoft.com/office/drawing/2014/main" id="{63362113-430A-4417-BC11-D6DD788507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A5819198-0B44-41CB-8687-B8B9FC56FA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0EC08A36-6F9F-4B1B-936B-29A8102A91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06732E-C241-4D04-B4E6-C2F3EB7D29A5}" type="datetimeFigureOut">
              <a:rPr lang="he-IL" smtClean="0"/>
              <a:t>י"ג/אב/תשע"ט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AE680692-43CD-4FD9-8CBC-60D177E883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46F4D8FB-4715-4542-A50E-8F60DFD7F7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DE8F7F-BCB5-4174-9EAA-5A6C0D9804E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57998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r" defTabSz="742950" rtl="1" eaLnBrk="1" latinLnBrk="0" hangingPunct="1">
        <a:lnSpc>
          <a:spcPct val="90000"/>
        </a:lnSpc>
        <a:spcBef>
          <a:spcPct val="0"/>
        </a:spcBef>
        <a:buNone/>
        <a:defRPr sz="35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5738" indent="-185738" algn="r" defTabSz="742950" rtl="1" eaLnBrk="1" latinLnBrk="0" hangingPunct="1">
        <a:lnSpc>
          <a:spcPct val="90000"/>
        </a:lnSpc>
        <a:spcBef>
          <a:spcPts val="813"/>
        </a:spcBef>
        <a:buFont typeface="Arial" panose="020B0604020202020204" pitchFamily="34" charset="0"/>
        <a:buChar char="•"/>
        <a:defRPr sz="2275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185738" algn="r" defTabSz="742950" rtl="1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28688" indent="-185738" algn="r" defTabSz="742950" rtl="1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625" kern="1200">
          <a:solidFill>
            <a:schemeClr val="tx1"/>
          </a:solidFill>
          <a:latin typeface="+mn-lt"/>
          <a:ea typeface="+mn-ea"/>
          <a:cs typeface="+mn-cs"/>
        </a:defRPr>
      </a:lvl3pPr>
      <a:lvl4pPr marL="1300163" indent="-185738" algn="r" defTabSz="742950" rtl="1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671638" indent="-185738" algn="r" defTabSz="742950" rtl="1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2043113" indent="-185738" algn="r" defTabSz="742950" rtl="1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414588" indent="-185738" algn="r" defTabSz="742950" rtl="1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786063" indent="-185738" algn="r" defTabSz="742950" rtl="1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3157538" indent="-185738" algn="r" defTabSz="742950" rtl="1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742950" rtl="1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75" algn="r" defTabSz="742950" rtl="1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algn="r" defTabSz="742950" rtl="1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425" algn="r" defTabSz="742950" rtl="1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900" algn="r" defTabSz="742950" rtl="1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375" algn="r" defTabSz="742950" rtl="1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algn="r" defTabSz="742950" rtl="1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325" algn="r" defTabSz="742950" rtl="1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800" algn="r" defTabSz="742950" rtl="1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 hidden="1">
            <a:extLst>
              <a:ext uri="{FF2B5EF4-FFF2-40B4-BE49-F238E27FC236}">
                <a16:creationId xmlns:a16="http://schemas.microsoft.com/office/drawing/2014/main" id="{D5B54018-D420-4645-AC09-DCB0FB76C5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pic>
        <p:nvPicPr>
          <p:cNvPr id="3" name="תמונה 2">
            <a:extLst>
              <a:ext uri="{FF2B5EF4-FFF2-40B4-BE49-F238E27FC236}">
                <a16:creationId xmlns:a16="http://schemas.microsoft.com/office/drawing/2014/main" id="{24395601-7EA1-444D-B5B5-221D9E1A12EC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75586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 hidden="1">
            <a:extLst>
              <a:ext uri="{FF2B5EF4-FFF2-40B4-BE49-F238E27FC236}">
                <a16:creationId xmlns:a16="http://schemas.microsoft.com/office/drawing/2014/main" id="{B4D1C370-BEF9-4B51-93D9-60A5E76282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pic>
        <p:nvPicPr>
          <p:cNvPr id="3" name="תמונה 2">
            <a:extLst>
              <a:ext uri="{FF2B5EF4-FFF2-40B4-BE49-F238E27FC236}">
                <a16:creationId xmlns:a16="http://schemas.microsoft.com/office/drawing/2014/main" id="{76004AAB-6EAC-4A79-B088-9AE821DA3091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2849236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נייר A4 ‏(210x297 מ"מ)</PresentationFormat>
  <Paragraphs>0</Paragraphs>
  <Slides>2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ערכת נושא Office</vt:lpstr>
      <vt:lpstr>מצגת של PowerPoint‏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Or Hindi</dc:creator>
  <cp:lastModifiedBy>Or Hindi</cp:lastModifiedBy>
  <cp:revision>1</cp:revision>
  <dcterms:created xsi:type="dcterms:W3CDTF">2019-08-14T11:04:54Z</dcterms:created>
  <dcterms:modified xsi:type="dcterms:W3CDTF">2019-08-14T11:04:54Z</dcterms:modified>
</cp:coreProperties>
</file>