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3" r:id="rId38"/>
    <p:sldId id="292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2" r:id="rId56"/>
    <p:sldId id="310" r:id="rId57"/>
    <p:sldId id="313" r:id="rId58"/>
    <p:sldId id="311" r:id="rId59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DB66F10-A115-47D5-82E5-57BC73E49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9E9FBA1B-728C-4356-A9A9-733CED0E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900F5-B9F7-496B-AF3C-E70D2AD97A38}" type="datetimeFigureOut">
              <a:rPr lang="he-IL" smtClean="0"/>
              <a:t>י"ד/אלול/תשע"ט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DD732425-87E2-43B2-B38A-3B35B3BA8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C84B8E74-B8E3-4D48-AF64-A175B688B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0051C3-8562-424B-BF1C-3AF237AA22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56153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D37018C-2345-4724-9EA1-08E5525480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E63CE89-2E16-46B5-BEBF-5A90904DE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DC5C087-2567-4DFF-8CD8-6D509450F4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5900F5-B9F7-496B-AF3C-E70D2AD97A38}" type="datetimeFigureOut">
              <a:rPr lang="he-IL" smtClean="0"/>
              <a:t>י"ד/אלול/תשע"ט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05816D83-4AB7-4DEC-8BA4-CC6F8F7F5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FB7081E9-60DC-4AC0-AB1A-C4A19335F0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0051C3-8562-424B-BF1C-3AF237AA22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62652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1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7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31AE9751-88D3-4CFE-AB85-36F37CCE9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F721EEC-17C2-44E1-A3A6-F2FDFF7449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355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51FECC0A-9AE5-4C69-868C-73BAC48A45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F112A4F-46D5-4E82-BD8A-B46667EFC4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2FC141B-BA8D-4C2C-80B9-F27B80C1E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96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1986E559-0519-4BD7-A2D6-09321B24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91EE954-F795-47DF-A112-251FA4C8E0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5C580D0-BF25-4F0F-8465-DB60DFD9B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5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8EB26971-0F17-45DD-BDDB-38B8ABEE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4A24CAE-4691-4D84-8534-C07CD65DB9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C5F2A2AE-A03C-48E8-A1A8-FAB1C36F5D7F}"/>
              </a:ext>
            </a:extLst>
          </p:cNvPr>
          <p:cNvSpPr/>
          <p:nvPr/>
        </p:nvSpPr>
        <p:spPr>
          <a:xfrm>
            <a:off x="369915" y="386542"/>
            <a:ext cx="1404852" cy="631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FEAE8F98-407A-49D1-B346-440014937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20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47EC5F51-FA3C-4D51-9F28-2F2FD08FE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98EB70B-D69E-42DA-85C3-C5A3A389FB9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60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BF342665-7FD6-45CE-A94B-AE9AFC38C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C7FC83C-2D4B-4971-A4C6-17545743E1E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B800246-9122-4150-863D-7BD5A4646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5" y="77525"/>
            <a:ext cx="362777" cy="362777"/>
          </a:xfrm>
          <a:prstGeom prst="rect">
            <a:avLst/>
          </a:prstGeom>
        </p:spPr>
      </p:pic>
      <p:pic>
        <p:nvPicPr>
          <p:cNvPr id="6" name="Picture 2" descr="×ª××× × ×§×©××¨×">
            <a:extLst>
              <a:ext uri="{FF2B5EF4-FFF2-40B4-BE49-F238E27FC236}">
                <a16:creationId xmlns:a16="http://schemas.microsoft.com/office/drawing/2014/main" id="{215C2EF7-5F2B-4AF8-B523-329D2621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29">
            <a:off x="1410796" y="469515"/>
            <a:ext cx="289634" cy="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×ª××× × ×§×©××¨×">
            <a:extLst>
              <a:ext uri="{FF2B5EF4-FFF2-40B4-BE49-F238E27FC236}">
                <a16:creationId xmlns:a16="http://schemas.microsoft.com/office/drawing/2014/main" id="{8F1F46F3-1C17-44F9-818A-184EE57BB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38" y="879756"/>
            <a:ext cx="383567" cy="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2DB21146-CAB1-4DB1-B530-1BB00721A5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25" y="93291"/>
            <a:ext cx="13144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70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FB2FB959-AFCB-4633-9B65-E9E6863A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Noot" pitchFamily="50" charset="-79"/>
                <a:cs typeface="Noot" pitchFamily="50" charset="-79"/>
              </a:rPr>
              <a:t>שיר החודש</a:t>
            </a:r>
            <a:endParaRPr lang="en-US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A803EA3-93C2-43FC-B165-CA5757A2C6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60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E035FB79-B5B0-49A5-A7DD-1B69E452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8800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מִּלַת הַקֶסֶם</a:t>
            </a:r>
            <a:endParaRPr lang="he-IL" sz="88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Akitza" panose="00000400000000000000" pitchFamily="2" charset="-79"/>
              <a:cs typeface="Akitza" panose="000004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00C90F7-0404-4F9C-B498-FCF5E43876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32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D6066B61-75D6-4B40-B281-36E902BFB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FF00FF"/>
                </a:solidFill>
                <a:latin typeface="Noot" pitchFamily="50" charset="-79"/>
                <a:cs typeface="Noot" pitchFamily="50" charset="-79"/>
              </a:rPr>
              <a:t>ילדי חודש מרץ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rgbClr val="FF00FF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4333184-6D1C-4504-AFA1-6EBEE70B8E5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998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A904C54A-77F0-499E-BA8A-9EF77AE0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1C192C3-5330-46F6-AEC5-B0A3961B0A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6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2A2A505D-3E51-496C-886D-675F7D51A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6BDE612-8883-427D-895E-608EE39BC3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932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05520286-963D-408E-ABDC-B23430788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2B66BEE-4F55-416C-AAB7-8F5A99768B8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AAA6C46-B8E5-455D-9066-4E297CC62B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9963" y="6578277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0203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DAD79DE2-083B-439D-8DEC-9B93D1A7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77ECAF7-35AD-4FCB-9C35-CD947224102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7287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7AC8E812-1BD2-4154-84D9-9E9F3334C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61B4572-4877-48EF-BEA0-DB85AF09C2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9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F6E64069-2FBB-4F75-9047-70B8834EB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6514717-1CF6-4229-B21E-1272D0DC37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420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DC2CF560-F1D3-47C4-A717-41ACF4F2B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B3D16EC-C23F-422E-A3DC-2399287189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982F78F8-1B17-4BB8-8799-137D2AC78967}"/>
              </a:ext>
            </a:extLst>
          </p:cNvPr>
          <p:cNvSpPr/>
          <p:nvPr/>
        </p:nvSpPr>
        <p:spPr>
          <a:xfrm>
            <a:off x="369915" y="386542"/>
            <a:ext cx="1404852" cy="631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281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B31CA466-5900-4112-831E-7B2310060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90B853D-810F-4A72-B0D8-F8959EB563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E5325C4A-336C-40BB-8AEE-9F2E6CC6B4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596617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817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7CAD3C51-444F-4708-ADC3-88413256C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415E778-CFC8-4095-B40C-FDB8A3FFB2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AD1058F-527D-43D2-A43A-9878151CF7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5" y="68647"/>
            <a:ext cx="362777" cy="362777"/>
          </a:xfrm>
          <a:prstGeom prst="rect">
            <a:avLst/>
          </a:prstGeom>
        </p:spPr>
      </p:pic>
      <p:pic>
        <p:nvPicPr>
          <p:cNvPr id="6" name="Picture 2" descr="×ª××× × ×§×©××¨×">
            <a:extLst>
              <a:ext uri="{FF2B5EF4-FFF2-40B4-BE49-F238E27FC236}">
                <a16:creationId xmlns:a16="http://schemas.microsoft.com/office/drawing/2014/main" id="{5B88D0FC-7F47-47B0-AD73-F08DD97DA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29">
            <a:off x="1410796" y="469515"/>
            <a:ext cx="289634" cy="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×ª××× × ×§×©××¨×">
            <a:extLst>
              <a:ext uri="{FF2B5EF4-FFF2-40B4-BE49-F238E27FC236}">
                <a16:creationId xmlns:a16="http://schemas.microsoft.com/office/drawing/2014/main" id="{80ECF79D-6631-40B3-B17B-FA471E19C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38" y="853122"/>
            <a:ext cx="383567" cy="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E295376-BF7E-4676-AA66-4C8A3741DA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0" y="77525"/>
            <a:ext cx="1304925" cy="109537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9E6AEAB6-8C0A-41AF-BB04-94905569E8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77825" y="68647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143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820E5D49-A7C7-45B0-BFD8-AFC2349B8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B10F2A"/>
                </a:solidFill>
                <a:latin typeface="Noot" pitchFamily="50" charset="-79"/>
                <a:cs typeface="Noot" pitchFamily="50" charset="-79"/>
              </a:rPr>
              <a:t>ילדי חודש אפריל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rgbClr val="B10F2A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DA082E2-0B25-4F54-811D-F636108676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68C1D74-EE9A-4913-924F-E1CA657A8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520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A0B5866D-4830-4B36-AAFF-468BD856E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480724E-1A73-4424-93E5-F78A44B072B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80C9A41-926A-4C30-8724-050172480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242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BF2C5BDE-A74A-4E74-BD66-4D98BF010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DCF9EF3-AF88-449B-9A31-83F78B4E2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4D2B98C-CE55-45E2-9C03-2344D5D44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7868" y="384534"/>
            <a:ext cx="782223" cy="15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5E637840-28FB-49E7-A7C2-FDFEB91A4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6A162E7-2E0B-4421-A0BD-B27450C812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0C8E07E8-146D-46A8-A94C-563603B796AF}"/>
              </a:ext>
            </a:extLst>
          </p:cNvPr>
          <p:cNvSpPr/>
          <p:nvPr/>
        </p:nvSpPr>
        <p:spPr>
          <a:xfrm>
            <a:off x="369915" y="386542"/>
            <a:ext cx="1404852" cy="631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40F5E2D3-A7E5-41C9-9DC7-21EA246D3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0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78BB0425-A082-4717-A47E-AA6E65150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38960A8-021E-400F-A5F4-159D705728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4ED9DEE-37E7-43A6-B23E-B9EAFBD395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5" y="77525"/>
            <a:ext cx="362777" cy="362777"/>
          </a:xfrm>
          <a:prstGeom prst="rect">
            <a:avLst/>
          </a:prstGeom>
        </p:spPr>
      </p:pic>
      <p:pic>
        <p:nvPicPr>
          <p:cNvPr id="7" name="Picture 2" descr="×ª××× × ×§×©××¨×">
            <a:extLst>
              <a:ext uri="{FF2B5EF4-FFF2-40B4-BE49-F238E27FC236}">
                <a16:creationId xmlns:a16="http://schemas.microsoft.com/office/drawing/2014/main" id="{B89E338B-142C-4142-A009-788262FCD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29">
            <a:off x="1410796" y="469515"/>
            <a:ext cx="289634" cy="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×ª××× × ×§×©××¨×">
            <a:extLst>
              <a:ext uri="{FF2B5EF4-FFF2-40B4-BE49-F238E27FC236}">
                <a16:creationId xmlns:a16="http://schemas.microsoft.com/office/drawing/2014/main" id="{5FA3E83A-C1D7-4523-A7CA-9D82C956F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38" y="879756"/>
            <a:ext cx="383567" cy="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EC855E0-4481-4E70-8EFE-481EB90BE4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32"/>
          <a:stretch/>
        </p:blipFill>
        <p:spPr>
          <a:xfrm>
            <a:off x="97654" y="112341"/>
            <a:ext cx="1264667" cy="1095375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14D0294-2070-49F0-8702-84345853A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7571" y="77525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258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E5E5E476-C25F-4DB0-981C-B28281CBD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Noot" pitchFamily="50" charset="-79"/>
                <a:cs typeface="Noot" pitchFamily="50" charset="-79"/>
              </a:rPr>
              <a:t>שיר החודש</a:t>
            </a:r>
            <a:endParaRPr lang="en-US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F9317E4-1B08-4B0A-918B-17ADE259AF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38A849B4-24AD-4969-8BA2-F38FA276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29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69F72AB6-F549-4C84-9E75-241105A4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Noot" pitchFamily="50" charset="-79"/>
                <a:cs typeface="Noot" pitchFamily="50" charset="-79"/>
              </a:rPr>
              <a:t>שיר החודש</a:t>
            </a:r>
            <a:endParaRPr lang="en-US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0237153-FE87-44BE-970D-827F70267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9A93D7B-7404-41A0-8C5F-1F858C65C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339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0DA807EF-5C6F-4FD2-94F9-866F6DF1F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8800" b="1">
                <a:ln w="22225">
                  <a:noFill/>
                  <a:prstDash val="solid"/>
                </a:ln>
                <a:latin typeface="Akitza" panose="00000400000000000000" pitchFamily="2" charset="-79"/>
                <a:cs typeface="Akitza" panose="00000400000000000000" pitchFamily="2" charset="-79"/>
              </a:rPr>
              <a:t>מִּלַת הַקֶסֶם</a:t>
            </a:r>
            <a:endParaRPr lang="he-IL" sz="8800" b="1" dirty="0">
              <a:ln w="22225">
                <a:noFill/>
                <a:prstDash val="solid"/>
              </a:ln>
              <a:latin typeface="Akitza" panose="00000400000000000000" pitchFamily="2" charset="-79"/>
              <a:cs typeface="Akitza" panose="000004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44CAEE9-251E-475C-B8BF-37AC5AB3F3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7014231-626D-4CA6-A39C-5882ECBB8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331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2768EC85-503D-4831-A160-C35FEF71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3B84E85-A6B2-4A0B-B0B0-1E79BAE0C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1F7EE98-332C-4BD1-AAC7-A9A613F3A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11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455A00F0-DFF4-4448-BB21-501817F74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6C797F4-62FC-4008-A80B-A3EA74197E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870A925-280A-48B1-8589-A96145F3A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703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3730619D-1E10-4F04-B343-F3098234E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C7B2E03-545A-485F-BCA8-7F4C90DAAB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5C09207-27BE-4057-9CE0-259592CE8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344841" y="441508"/>
            <a:ext cx="92392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857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E19D8124-9447-4E9A-A503-DB57B638E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17F59B5-BBAC-4B19-8ECD-F2BFCC2F1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3080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85525810-175B-48BE-A412-BD344DE3F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FF0AA74-684A-42DE-B7EE-BD162C8ECC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8649BF7-8303-4FFF-9126-380799B380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5" y="77525"/>
            <a:ext cx="362777" cy="362777"/>
          </a:xfrm>
          <a:prstGeom prst="rect">
            <a:avLst/>
          </a:prstGeom>
        </p:spPr>
      </p:pic>
      <p:pic>
        <p:nvPicPr>
          <p:cNvPr id="6" name="Picture 2" descr="×ª××× × ×§×©××¨×">
            <a:extLst>
              <a:ext uri="{FF2B5EF4-FFF2-40B4-BE49-F238E27FC236}">
                <a16:creationId xmlns:a16="http://schemas.microsoft.com/office/drawing/2014/main" id="{1ADC5583-E32A-4E69-9453-1A76B4F4B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29">
            <a:off x="1410796" y="469515"/>
            <a:ext cx="289634" cy="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×ª××× × ×§×©××¨×">
            <a:extLst>
              <a:ext uri="{FF2B5EF4-FFF2-40B4-BE49-F238E27FC236}">
                <a16:creationId xmlns:a16="http://schemas.microsoft.com/office/drawing/2014/main" id="{63976292-4F72-4186-A7BA-EE65E34D6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38" y="879756"/>
            <a:ext cx="383567" cy="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80BFCEF0-6DEE-43C7-8458-BB81E91031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71"/>
          <a:stretch/>
        </p:blipFill>
        <p:spPr>
          <a:xfrm>
            <a:off x="53266" y="77528"/>
            <a:ext cx="1343025" cy="112096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372F824F-358C-4796-8CF6-997FF22AC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669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DB165965-169D-46F8-A859-AAD838D06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Noot" pitchFamily="50" charset="-79"/>
                <a:cs typeface="Noot" pitchFamily="50" charset="-79"/>
              </a:rPr>
              <a:t>שיר החודש</a:t>
            </a:r>
            <a:endParaRPr lang="en-US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671C406-D965-4BA3-BDD4-7443AE1399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7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119F8811-3161-4C65-8ED0-0F1456B70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9F213C"/>
                </a:solidFill>
                <a:latin typeface="Noot" pitchFamily="50" charset="-79"/>
                <a:cs typeface="Noot" pitchFamily="50" charset="-79"/>
              </a:rPr>
              <a:t>ילדי חודש מאי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rgbClr val="9F213C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FA795129-4B61-4349-912C-8787C8748B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50BA1A73-8480-4003-99FE-0E0B04F5DA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24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194C3D7D-EC71-4EAB-B21A-19D4EB526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Noot" pitchFamily="50" charset="-79"/>
                <a:cs typeface="Noot" pitchFamily="50" charset="-79"/>
              </a:rPr>
              <a:t>שיר החודש</a:t>
            </a:r>
            <a:endParaRPr lang="en-US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1D0B07D-A344-46D6-8B6B-56D4A9A81B1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DAB5D1C-F722-479B-B2DC-2637513313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7571" y="77525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8C691F86-3341-418C-849B-7A2397436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8800" b="1">
                <a:ln w="22225">
                  <a:noFill/>
                  <a:prstDash val="solid"/>
                </a:ln>
                <a:latin typeface="Akitza" panose="00000400000000000000" pitchFamily="2" charset="-79"/>
                <a:cs typeface="Akitza" panose="00000400000000000000" pitchFamily="2" charset="-79"/>
              </a:rPr>
              <a:t>מִּלַת הַקֶסֶם</a:t>
            </a:r>
            <a:endParaRPr lang="he-IL" sz="8800" b="1" dirty="0">
              <a:ln w="22225">
                <a:noFill/>
                <a:prstDash val="solid"/>
              </a:ln>
              <a:latin typeface="Akitza" panose="00000400000000000000" pitchFamily="2" charset="-79"/>
              <a:cs typeface="Akitza" panose="000004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D3B4C53-D55F-4CCE-9FCD-C8C41589BA7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95F5342-F787-4AF2-B40C-AD8C65163E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2583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30528274-0746-4771-A050-CC4CBDCD2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38E1D8E-8123-454F-A680-B07F419998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65EA5BE-8713-44F5-8D67-2F5DF3640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988" y="57223"/>
            <a:ext cx="832746" cy="164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741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6F2EF3B1-D6FB-4A45-8BDF-5D17BD201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F077FA9-4EF2-480C-9BA9-5F1356D369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2B644F5-D53A-439A-9B52-474E6B46B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952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6B393E23-686E-41D2-8AE3-E97BA6229C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91B96603-5898-4180-9176-5FAB2C5815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6777BA9-C76B-4F51-AC53-8A352BEA9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7760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88400325-BE04-41DA-AF5A-3FEFCBA10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207695D-5A70-4F82-88D4-B61827683A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1B436B45-CE8F-441A-80C1-35EEDE9F78E1}"/>
              </a:ext>
            </a:extLst>
          </p:cNvPr>
          <p:cNvSpPr/>
          <p:nvPr/>
        </p:nvSpPr>
        <p:spPr>
          <a:xfrm>
            <a:off x="369915" y="386542"/>
            <a:ext cx="1404852" cy="631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1532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6B095874-0E62-4FF7-AE8C-2DF1EB526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DB2D86C-44D6-4672-865B-48BD1B2FE8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AF1D3A4-D48A-41B8-B231-BD431941CB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4370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E17E4F5D-67EF-44E9-A443-23011BE32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752849F4-CC35-43D4-B5AA-5A59491203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6217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783CC67A-A741-40DC-BF66-8BE7A333A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8470046-C62E-44C5-BA10-5CF9237269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6071C7E-760A-4404-9E7D-571D6C34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5" y="77525"/>
            <a:ext cx="362777" cy="362777"/>
          </a:xfrm>
          <a:prstGeom prst="rect">
            <a:avLst/>
          </a:prstGeom>
        </p:spPr>
      </p:pic>
      <p:pic>
        <p:nvPicPr>
          <p:cNvPr id="6" name="Picture 2" descr="×ª××× × ×§×©××¨×">
            <a:extLst>
              <a:ext uri="{FF2B5EF4-FFF2-40B4-BE49-F238E27FC236}">
                <a16:creationId xmlns:a16="http://schemas.microsoft.com/office/drawing/2014/main" id="{778BFC29-9F31-41D0-BC2B-C085B1CEA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29">
            <a:off x="1410796" y="469515"/>
            <a:ext cx="289634" cy="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×ª××× × ×§×©××¨×">
            <a:extLst>
              <a:ext uri="{FF2B5EF4-FFF2-40B4-BE49-F238E27FC236}">
                <a16:creationId xmlns:a16="http://schemas.microsoft.com/office/drawing/2014/main" id="{8B9F330A-0A4F-4571-AD27-1607E92F27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38" y="879756"/>
            <a:ext cx="383567" cy="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92BB2E1E-0771-4124-8C53-B2A4009875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66" y="77525"/>
            <a:ext cx="127635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538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9C28BE17-49ED-4BE9-AD7C-B4C3A7D8B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EFA5DC"/>
                </a:solidFill>
                <a:latin typeface="Noot" pitchFamily="50" charset="-79"/>
                <a:cs typeface="Noot" pitchFamily="50" charset="-79"/>
              </a:rPr>
              <a:t>ילדי חודש יוני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rgbClr val="EFA5DC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526115D-ACEB-4C5F-B693-52FC2C875B4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00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4C96D9E4-E327-4A23-A177-B30519FBD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bg1"/>
                </a:solidFill>
                <a:latin typeface="Noot" pitchFamily="50" charset="-79"/>
                <a:cs typeface="Noot" pitchFamily="50" charset="-79"/>
              </a:rPr>
              <a:t>שיר החודש</a:t>
            </a:r>
            <a:endParaRPr lang="en-US" b="1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bg1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42B327B-CC9B-462D-9320-C044552372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798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BEBE2C34-FFD9-461D-9621-1F5326ADD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Noot" pitchFamily="50" charset="-79"/>
                <a:cs typeface="Noot" pitchFamily="50" charset="-79"/>
              </a:rPr>
              <a:t>ילדי חודש פברואר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9697594-0914-46CA-B247-1B7E5376B8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6C02CAC-B084-41BD-9311-8E0C087E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581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BDBD75DC-A452-4CB7-9ACC-ACA04AABA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A2C864A-11C8-468F-9125-F30E6433B89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501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9EC96868-C916-4D6B-807A-84A1EE5AA5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5A40316-72E5-4055-9034-35A5FAE39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38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2D9F8915-45A7-4CAF-9704-FDDD1F7D3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3289F1A2-8C0D-4CAF-9AAD-C821B15756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4337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9F11373B-8CE9-4407-A331-02977C885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CA09C5BB-EC7B-4C53-AB3E-FA530F6550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מלבן 3">
            <a:extLst>
              <a:ext uri="{FF2B5EF4-FFF2-40B4-BE49-F238E27FC236}">
                <a16:creationId xmlns:a16="http://schemas.microsoft.com/office/drawing/2014/main" id="{69232CCB-A795-4224-98BF-B04544EDCA75}"/>
              </a:ext>
            </a:extLst>
          </p:cNvPr>
          <p:cNvSpPr/>
          <p:nvPr/>
        </p:nvSpPr>
        <p:spPr>
          <a:xfrm>
            <a:off x="369915" y="386542"/>
            <a:ext cx="1404852" cy="6317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248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3E3ED7FC-DD2C-4DB0-9B38-9C344DB76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B484007B-ECC3-47BA-BADC-E80D8B813E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301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94BADA97-1091-44D8-83EF-735B32820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A23A5293-5A0F-4C7B-BBC1-2A1764ABE8C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5073330-997B-469F-8ADF-E5F70500D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5" y="68647"/>
            <a:ext cx="362777" cy="362777"/>
          </a:xfrm>
          <a:prstGeom prst="rect">
            <a:avLst/>
          </a:prstGeom>
        </p:spPr>
      </p:pic>
      <p:pic>
        <p:nvPicPr>
          <p:cNvPr id="6" name="Picture 2" descr="×ª××× × ×§×©××¨×">
            <a:extLst>
              <a:ext uri="{FF2B5EF4-FFF2-40B4-BE49-F238E27FC236}">
                <a16:creationId xmlns:a16="http://schemas.microsoft.com/office/drawing/2014/main" id="{85FD693E-34A2-4B06-A5A7-9FC615AC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29">
            <a:off x="1410796" y="460637"/>
            <a:ext cx="289634" cy="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×ª××× × ×§×©××¨×">
            <a:extLst>
              <a:ext uri="{FF2B5EF4-FFF2-40B4-BE49-F238E27FC236}">
                <a16:creationId xmlns:a16="http://schemas.microsoft.com/office/drawing/2014/main" id="{E7639743-2D5D-49C1-96CA-A8891582D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4094" y="844244"/>
            <a:ext cx="383567" cy="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6CB5CFA-8FD3-488A-A9EC-D65FDB93EE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771"/>
          <a:stretch/>
        </p:blipFill>
        <p:spPr>
          <a:xfrm>
            <a:off x="71022" y="50894"/>
            <a:ext cx="1343025" cy="112096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62B379D-400F-420B-9A7A-F8BDDEC28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696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24390B1C-3C80-49D0-9730-014CF288B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Noot" pitchFamily="50" charset="-79"/>
                <a:cs typeface="Noot" pitchFamily="50" charset="-79"/>
              </a:rPr>
              <a:t>ילדי חודש יולי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75EA6F9-220B-4B9D-B4DE-C93994EFCE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A4DC0D3-F9B7-4DF8-BDAD-A928E51C8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0633" y="57223"/>
            <a:ext cx="698101" cy="13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8326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137471F1-7367-48D3-BA21-3484804A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52F53213-FB98-4B62-B3D3-94E59DB84E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2DF8C14-A178-4704-90B0-1B55884CFD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75" y="77525"/>
            <a:ext cx="362777" cy="362777"/>
          </a:xfrm>
          <a:prstGeom prst="rect">
            <a:avLst/>
          </a:prstGeom>
        </p:spPr>
      </p:pic>
      <p:pic>
        <p:nvPicPr>
          <p:cNvPr id="6" name="Picture 2" descr="×ª××× × ×§×©××¨×">
            <a:extLst>
              <a:ext uri="{FF2B5EF4-FFF2-40B4-BE49-F238E27FC236}">
                <a16:creationId xmlns:a16="http://schemas.microsoft.com/office/drawing/2014/main" id="{8EB07FDC-D227-42A8-B3A5-E47C9C58A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20929">
            <a:off x="1410796" y="469515"/>
            <a:ext cx="289634" cy="381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×ª××× × ×§×©××¨×">
            <a:extLst>
              <a:ext uri="{FF2B5EF4-FFF2-40B4-BE49-F238E27FC236}">
                <a16:creationId xmlns:a16="http://schemas.microsoft.com/office/drawing/2014/main" id="{DF44D9B5-6020-4E08-A26C-9E4CDBA82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338" y="879756"/>
            <a:ext cx="383567" cy="3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188CE64-3930-4BCB-819E-EB13DD322F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7525"/>
            <a:ext cx="1343025" cy="1228725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BB2DF2E-99AD-44DB-93A6-DEEF9ACA7A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71959" y="57223"/>
            <a:ext cx="866775" cy="171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55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04A9FE19-A2CF-4B19-B1E5-9664FD8B3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e-IL" b="1">
                <a:ln w="22225">
                  <a:solidFill>
                    <a:schemeClr val="tx1"/>
                  </a:solidFill>
                  <a:prstDash val="solid"/>
                </a:ln>
                <a:solidFill>
                  <a:srgbClr val="00B0F0"/>
                </a:solidFill>
                <a:latin typeface="Noot" pitchFamily="50" charset="-79"/>
                <a:cs typeface="Noot" pitchFamily="50" charset="-79"/>
              </a:rPr>
              <a:t>ילדי חודש אוגוסט</a:t>
            </a:r>
            <a:endParaRPr lang="en-US" b="1" dirty="0">
              <a:ln w="22225">
                <a:solidFill>
                  <a:schemeClr val="tx1"/>
                </a:solidFill>
                <a:prstDash val="solid"/>
              </a:ln>
              <a:solidFill>
                <a:srgbClr val="00B0F0"/>
              </a:solidFill>
              <a:latin typeface="Noot" pitchFamily="50" charset="-79"/>
              <a:cs typeface="Noot" pitchFamily="50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2F553A7E-8AD6-448C-A415-042B6FBD02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7154E8B-4144-449B-9DD6-248C789B97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2194" y="57223"/>
            <a:ext cx="686540" cy="13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46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8CB6F5D0-FFE5-4D6E-81F0-996FF391C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6678CA0E-C07E-403D-B718-5621674B8F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70CD314-BF4B-4D49-8584-85412A2D7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636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F29AEA29-7DBB-4683-864C-027BE7658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F434991-5A6C-4E50-A6F6-A2CDEC38C7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8725F0BE-746A-4268-BEB5-D45025B31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86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D3222C61-F014-4A84-87D1-62418CC43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he-IL" sz="8800" b="1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Akitza" panose="00000400000000000000" pitchFamily="2" charset="-79"/>
                <a:cs typeface="Akitza" panose="00000400000000000000" pitchFamily="2" charset="-79"/>
              </a:rPr>
              <a:t>מִּלַת הַקֶסֶם</a:t>
            </a:r>
            <a:endParaRPr lang="he-IL" sz="8800" b="1" dirty="0">
              <a:ln w="22225">
                <a:solidFill>
                  <a:schemeClr val="tx1"/>
                </a:solidFill>
                <a:prstDash val="solid"/>
              </a:ln>
              <a:solidFill>
                <a:schemeClr val="accent4">
                  <a:lumMod val="60000"/>
                  <a:lumOff val="40000"/>
                </a:schemeClr>
              </a:solidFill>
              <a:latin typeface="Akitza" panose="00000400000000000000" pitchFamily="2" charset="-79"/>
              <a:cs typeface="Akitza" panose="00000400000000000000" pitchFamily="2" charset="-79"/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D3AFC4AD-C525-42C5-80DB-458E1F0482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D13CEC13-30E2-4356-B5E8-AFC893B343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75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 hidden="1">
            <a:extLst>
              <a:ext uri="{FF2B5EF4-FFF2-40B4-BE49-F238E27FC236}">
                <a16:creationId xmlns:a16="http://schemas.microsoft.com/office/drawing/2014/main" id="{00D018D5-9F26-48C1-B4E7-532EF5FCB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EAC07EE-7438-4AAE-86FA-DD6243574D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88E6EB3-B894-4206-93C2-BDE20CE0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282930" y="388243"/>
            <a:ext cx="866775" cy="24765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5ECEE95E-FA6B-4EC8-BFEB-08464E40E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30530" y="540643"/>
            <a:ext cx="8667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78286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41</Words>
  <Application>Microsoft Office PowerPoint</Application>
  <PresentationFormat>מסך רחב</PresentationFormat>
  <Paragraphs>17</Paragraphs>
  <Slides>58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58</vt:i4>
      </vt:variant>
    </vt:vector>
  </HeadingPairs>
  <TitlesOfParts>
    <vt:vector size="64" baseType="lpstr">
      <vt:lpstr>Akitza</vt:lpstr>
      <vt:lpstr>Arial</vt:lpstr>
      <vt:lpstr>Calibri</vt:lpstr>
      <vt:lpstr>Calibri Light</vt:lpstr>
      <vt:lpstr>Noot</vt:lpstr>
      <vt:lpstr>ערכת נושא Office</vt:lpstr>
      <vt:lpstr>מצגת של PowerPoint‏</vt:lpstr>
      <vt:lpstr>מצגת של PowerPoint‏</vt:lpstr>
      <vt:lpstr>מצגת של PowerPoint‏</vt:lpstr>
      <vt:lpstr>שיר החודש</vt:lpstr>
      <vt:lpstr>ילדי חודש פברואר</vt:lpstr>
      <vt:lpstr>מצגת של PowerPoint‏</vt:lpstr>
      <vt:lpstr>מצגת של PowerPoint‏</vt:lpstr>
      <vt:lpstr>מִּלַת הַקֶסֶם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שיר החודש</vt:lpstr>
      <vt:lpstr>מִּלַת הַקֶסֶם</vt:lpstr>
      <vt:lpstr>ילדי חודש מרץ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ילדי חודש אפריל</vt:lpstr>
      <vt:lpstr>מצגת של PowerPoint‏</vt:lpstr>
      <vt:lpstr>מצגת של PowerPoint‏</vt:lpstr>
      <vt:lpstr>מצגת של PowerPoint‏</vt:lpstr>
      <vt:lpstr>שיר החודש</vt:lpstr>
      <vt:lpstr>שיר החודש</vt:lpstr>
      <vt:lpstr>מִּלַת הַקֶסֶם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שיר החודש</vt:lpstr>
      <vt:lpstr>ילדי חודש מאי</vt:lpstr>
      <vt:lpstr>מִּלַת הַקֶסֶם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ילדי חודש יוני</vt:lpstr>
      <vt:lpstr>שיר החודש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ילדי חודש יולי</vt:lpstr>
      <vt:lpstr>מצגת של PowerPoint‏</vt:lpstr>
      <vt:lpstr>ילדי חודש אוגוסט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Or Hindi</dc:creator>
  <cp:lastModifiedBy>Or Hindi</cp:lastModifiedBy>
  <cp:revision>8</cp:revision>
  <dcterms:created xsi:type="dcterms:W3CDTF">2019-09-14T15:54:17Z</dcterms:created>
  <dcterms:modified xsi:type="dcterms:W3CDTF">2019-09-14T16:26:41Z</dcterms:modified>
</cp:coreProperties>
</file>