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906000" cy="6858000" type="A4"/>
  <p:notesSz cx="6889750" cy="967105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7AC083-0C80-47C4-8557-FCB3F6464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1ABD1FC4-CD09-4053-A839-1C6FAF942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C6A14-65CC-4343-B5F4-2E5487F863DB}" type="datetimeFigureOut">
              <a:rPr lang="he-IL" smtClean="0"/>
              <a:t>י"ח/אלול/תשע"ט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C56F6CC0-F30D-4A27-9B2B-8065B099A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80592E5-60F5-40B2-8017-D66A32F10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408A4-2078-461A-8D58-87A7C36E017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73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F5190AC-662D-4FB2-A979-53D7C001D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BD1FBE1-73A1-4ABA-820D-40A65B26F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E8B267F-7182-48DA-A8C5-2EE5105E8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C6A14-65CC-4343-B5F4-2E5487F863DB}" type="datetimeFigureOut">
              <a:rPr lang="he-IL" smtClean="0"/>
              <a:t>י"ח/אלול/תשע"ט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EB6A3FE-8C3E-4170-B0E3-74F60C3602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6013E27-8C92-4176-A45D-5B4B39D60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408A4-2078-461A-8D58-87A7C36E017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7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r" defTabSz="742950" rtl="1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r" defTabSz="742950" rtl="1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AC076FFC-CF96-48CC-93C8-EAE1A0FFC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D8C71A8-82BA-44B0-87A8-3398A961A6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069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323BB6CC-BBFC-4BC4-85BE-55689E6B5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B4F7F77-4CDF-4E38-9625-04B14A4DBD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56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43FBF47A-4181-4CA9-81D3-C7BCBB000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A09E993-ADF7-4192-8E7A-667428DBAC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18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FF9C03CA-6395-4621-B603-B8AC498F3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B6B1122-3BD8-4ACC-8EAD-84F0030F32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0237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נייר A4 ‏(210x297 מ"מ)</PresentationFormat>
  <Paragraphs>0</Paragraphs>
  <Slides>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Or Hindi</dc:creator>
  <cp:lastModifiedBy>Or Hindi</cp:lastModifiedBy>
  <cp:revision>1</cp:revision>
  <dcterms:created xsi:type="dcterms:W3CDTF">2019-09-18T08:00:45Z</dcterms:created>
  <dcterms:modified xsi:type="dcterms:W3CDTF">2019-09-18T08:00:45Z</dcterms:modified>
</cp:coreProperties>
</file>