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35C916-2FC9-411E-B2AB-9140177B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84BB6CE-1368-4588-9C79-F53DBED7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6101-BFD0-4BFF-AB23-F82FD15B07A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B6C5C17-032F-400D-BA8B-670FDC26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DE41087-BB3D-46B8-A211-D4A074A3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62C0-36F7-4A5B-9E9C-83C9332384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878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C56CDEA-79D3-452F-868D-04E54549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9C9779-6C67-4D72-866C-B7AEB793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296827-B26A-41D7-88DE-8A5049356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6101-BFD0-4BFF-AB23-F82FD15B07A8}" type="datetimeFigureOut">
              <a:rPr lang="he-IL" smtClean="0"/>
              <a:t>ג'/תשרי/תש"פ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04D3A1-5694-4F33-9F7A-3E3EEA89E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3CD482-4F69-4519-BDFE-315BBA271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62C0-36F7-4A5B-9E9C-83C9332384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27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A2CB5F3-77F9-4F6C-AA2C-D3DE773A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2CC767C-6EB6-4842-920F-5F3839F5D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E96B99F-FF20-4EE1-A8B7-E90BEB2D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ACB551F-4B4A-461E-B6E2-C56DBDC7BE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F318FE0-08FD-4614-89F2-9AA2BF3F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805327C-3177-4800-BB15-BC93BA55A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0228ED6-3FE3-4538-9966-35901A1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2E26FF5-0B3E-4867-A890-BFB42467C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F0C3654-898B-476C-92AB-CE05268E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3725A39-2C76-41C1-893E-7F804C70D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7A67873-0CED-4A88-8C50-96686BE3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CC62A90-338D-4AB2-AAE0-BC230870B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0351DD0-E1F4-485C-86CF-85DD1EDA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14D1F6D-C84E-430E-8F59-E35263F5F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8C9A418-AF4B-4F0D-B91E-572D6B36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E7D71C5-9423-46ED-AB9A-CD103D53A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56FC59-1AC4-4E16-A02B-F4F11B62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D48D94C-0DC4-44B8-9E55-14DBBE31B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E08BAFE-48F6-41EB-8574-0F509AEF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AB4984F-7F53-4A0F-A443-5DF3B22A0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1182FCC-CD72-4B8F-9F9D-0EDBD8C1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4974572-9AA1-4791-B647-C3A1F26FE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9FB23E6-1357-4FA3-80CC-CBFBD4D7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3D2A206-0700-418B-96E3-02718FD1D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A6E7EDB-EC38-46E4-9B19-CF1E92FF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5BF858D-8102-4AFD-ADA0-3209D11BD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DDA1A08-ECC3-4D77-BAEA-58CFAB0A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FCCA9A9-F1FD-461A-B87E-27C6EAE9C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6622EA7-83CA-4D8C-9654-A9EEA544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F8C0148-808E-4E45-98A6-9DE1825EC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67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2019-10-02T17:30:52Z</dcterms:created>
  <dcterms:modified xsi:type="dcterms:W3CDTF">2019-10-02T17:30:52Z</dcterms:modified>
</cp:coreProperties>
</file>