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8FDF02-117E-417E-8A81-5EB8E683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B4A45D5-E218-48C0-8651-FD5FE938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325D-D268-4659-8938-905AC94257C7}" type="datetimeFigureOut">
              <a:rPr lang="he-IL" smtClean="0"/>
              <a:t>ז'/תשרי/תש"פ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1F7EFCE-CD0D-486E-8728-A1360906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33E23E1-F617-4445-8085-C539AC49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456-DA5C-4A64-AF90-85EB895162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67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0AF0CE5-6DAA-46C6-B15F-172CBDBA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591FD7-42CB-46C0-803B-6478613F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768031-2078-4139-BDBD-62BEA7FDC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325D-D268-4659-8938-905AC94257C7}" type="datetimeFigureOut">
              <a:rPr lang="he-IL" smtClean="0"/>
              <a:t>ז'/תשרי/תש"פ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2180C6-FCE4-4A78-A91A-2E35A74BF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A48201-DF04-4A49-8931-D2C2654C3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456-DA5C-4A64-AF90-85EB895162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2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E256033-DDDB-414E-90D0-74BAB25E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C70D71-6CB7-4ED9-AB91-579D2D3E5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623892F-6963-4474-9E95-B0D502EA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04FF171-2728-4E96-9EFC-508FFC370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4C3B3F5-0EFC-47F9-B7A9-4F68E59D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6968F85-7686-410A-803D-C561EE4F4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072AE37-9DF4-45D4-9C60-30E882DC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437E81C-F3E2-4B18-9EB6-0A3ADCC03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D3011C2-3533-4FC1-ACDE-94F57C93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1233346-BBD7-4DF2-AD5B-396DDBBC0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1DD9954-A1DB-43C3-8B97-7D709449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4840280-0DE7-4036-ABA2-3EFCE7B08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F5F436D-DAF3-49A7-956D-57C94CFB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803620C-FC06-4F98-A68C-53000A0B9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1522A71-FB38-4451-8B26-C8F9AFD4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3391D4-8B9C-49B4-9576-90021F476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D34293A-7338-4F77-9B7C-57293DC6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EA79190-87BF-40AA-8586-4EEEF7519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D8CE095-8188-43E9-A945-DBEC992A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A0D2D69-19C3-43A1-9F19-7FA8D3ECF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5ACBC6D-76F3-4495-A8EE-374DAC1E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797424-E5CD-47F0-A15D-B8287AD96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86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2019-10-06T15:36:14Z</dcterms:created>
  <dcterms:modified xsi:type="dcterms:W3CDTF">2019-10-06T15:36:14Z</dcterms:modified>
</cp:coreProperties>
</file>