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412ECD-28D8-45C3-A5E4-A13C00E3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AEC5F31-893D-4225-AF5B-6E8DB63C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6521-949C-49CB-B930-A319D828F140}" type="datetimeFigureOut">
              <a:rPr lang="he-IL" smtClean="0"/>
              <a:t>כ"ט/חשון/תש"פ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6A3426A-C6CF-43BC-9875-8C64412E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E0E5B8B-390E-4F07-8358-07F751B1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DE3E-DAE4-45CC-9A0F-480F5E8765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5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D23CF63-E202-4C2D-B0CB-4ED6BEF1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A3FD936-18E2-4236-9A35-AF88DC2D6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67B638-3056-44CD-A155-E4FF18DD8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6521-949C-49CB-B930-A319D828F140}" type="datetimeFigureOut">
              <a:rPr lang="he-IL" smtClean="0"/>
              <a:t>כ"ט/חשון/תש"פ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BA04AE1-9B37-4C80-A8D5-0EF6EA1E0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8A27AD0-C172-44C9-92E1-FF5E7FAED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DE3E-DAE4-45CC-9A0F-480F5E8765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57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C95091D-E248-4DE8-B6D5-253BAB84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52A1D81-0404-411E-9E27-4E378AAD8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8616FA1-78D9-47BE-B47B-F1CA7A8C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E757899-A743-4C7A-8422-D1575C93AE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B61BEAA-C756-453D-B685-B20BE67A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FD472A1-A7B1-4B03-BE3D-E8C1DA5A04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A1ABBE3-E95D-46DE-BC49-7A80A93C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C6B8DF8-D4DA-425A-B6CD-592F0A7F1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B1D7E7C-1A7E-4C28-8CA1-A5E6FFDE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FBD42C3-5A40-495A-88AC-048D8CC2A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016DDE0-1B2F-49D3-BF60-72D8C255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FEAFFE8-9D4D-4F7B-808D-C47B6B572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C64BBA2-DA73-4F43-8C8D-94A493B5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6993FCA-3B10-4E32-A24A-241992BBD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5380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2019-11-27T06:41:01Z</dcterms:created>
  <dcterms:modified xsi:type="dcterms:W3CDTF">2019-11-27T06:41:01Z</dcterms:modified>
</cp:coreProperties>
</file>