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D14C86-7CDC-477B-9FEA-3C8A4066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0FD8402-47AC-495D-8344-345E9982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2B4-E0D3-4BAA-8C6B-00ED4C4C8F45}" type="datetimeFigureOut">
              <a:rPr lang="he-IL" smtClean="0"/>
              <a:t>י"ז/כסלו/תש"פ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1D449B5-6CA6-41A1-94B7-190634EE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478656B-D380-43AD-A345-EFF09905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2888-38BA-49ED-BD0E-82829AF01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930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CA89B0A-4D0D-404B-A30E-7AD5276E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45A891-6185-402B-A8DC-571FA67F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230DF6C-049F-4113-9A2B-E5E673A13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12B4-E0D3-4BAA-8C6B-00ED4C4C8F45}" type="datetimeFigureOut">
              <a:rPr lang="he-IL" smtClean="0"/>
              <a:t>י"ז/כסלו/תש"פ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B1F088-4619-4F44-9C34-7656EA862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3AC7702-4359-495B-9C6D-2724BEEB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2888-38BA-49ED-BD0E-82829AF01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1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C374E98-2EF9-4C22-A04B-F0C0B7C9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38E40C7-1889-46FC-8A97-CCA2167EF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A1726F3-BDBC-4A46-A495-1A0EB0A1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960512B-0C27-4BB8-941E-A8ACDA6B5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2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9231188-A767-422F-B575-54583A22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0DA1A47-1887-4C7B-8DA0-254316176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F362ABC-DB74-40C5-8192-7833DE84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D3992A9-57AE-4E3B-98EB-8E1218502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92AC238-735D-4610-8D85-5A313A27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E012FF5-E96B-473F-951A-796541139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BBB095D-390B-4B5F-A186-0EDFED00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26D31C4-5805-44BA-9AA3-F50CF7D56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2CB2CF9-9B7B-4A86-A5AC-431C094E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8943250-B818-43A8-89A2-807E17AFA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3649E05-0B32-4FBB-8906-643EA56B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A5E4C4F-56B2-462F-A697-282A7C2AA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E4EF7E4-7561-4709-B8F8-96DB029B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EDC9AA1-E179-4095-BE92-8E6EE2B00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6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74760DA-08E9-413C-AE51-D878A05E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40885E6-537A-4B93-B8A9-FE52A6175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4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8139B18-7EB1-4CA7-91AC-8FE05B78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6480275-527D-4464-AA23-C065D081B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23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2019-12-15T14:49:44Z</dcterms:created>
  <dcterms:modified xsi:type="dcterms:W3CDTF">2019-12-15T14:49:44Z</dcterms:modified>
</cp:coreProperties>
</file>