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906000" cy="6858000" type="A4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41E7957-932A-4158-BD93-A56AD072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7BE95CE-B3A1-4316-BDA0-924DE696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27C9B-235B-4EDD-BB0F-CF8D2F6A8242}" type="datetimeFigureOut">
              <a:rPr lang="he-IL" smtClean="0"/>
              <a:t>ט"ז/טבת/תש"פ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56FA6118-D736-4DFF-9B12-2210506C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3031C4D-3E6C-456B-8D4E-7B52D7A6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B68B-6C88-4C8A-8C47-9FAA9FD39FD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06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1A3E9764-C8AA-4B7C-8F37-D80CE7C0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88F45F4-5B1C-4863-A72F-126019293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B4F528F-7E4B-4336-8131-F6F2C2FCB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27C9B-235B-4EDD-BB0F-CF8D2F6A8242}" type="datetimeFigureOut">
              <a:rPr lang="he-IL" smtClean="0"/>
              <a:t>ט"ז/טבת/תש"פ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D42B5AB-7842-496F-BA2C-80FB8699D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7368E42-1222-4761-88EC-DEFDDFB94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B68B-6C88-4C8A-8C47-9FAA9FD39FD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005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742950" rtl="1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r" defTabSz="742950" rtl="1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33C28B5F-CCF9-4676-83C6-336EBDC4D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20E6CA61-2270-49BD-9890-6E942A890B9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08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12C882B6-7BB0-4D53-87A7-04251BE1C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BF98E726-4503-4B56-A8E0-E57667658E6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7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DB41623E-5ED6-47B6-BD21-53A33A3B7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D7E00BD1-BBEC-4B9E-AB61-D66832AD88C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8133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נייר A4 ‏(210x297 מ"מ)</PresentationFormat>
  <Paragraphs>0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1</cp:revision>
  <dcterms:created xsi:type="dcterms:W3CDTF">2020-01-13T15:53:36Z</dcterms:created>
  <dcterms:modified xsi:type="dcterms:W3CDTF">2020-01-13T15:53:36Z</dcterms:modified>
</cp:coreProperties>
</file>