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6858000" cy="9906000" type="A4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73" d="100"/>
          <a:sy n="73" d="100"/>
        </p:scale>
        <p:origin x="31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0A003AA-1861-4730-9E4E-41FEDAFDC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8E140E23-E932-4E79-A751-6D7A2BCBC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5C33F-7F2A-48E4-B722-9735844C5BBE}" type="datetimeFigureOut">
              <a:rPr lang="he-IL" smtClean="0"/>
              <a:t>ט"ז/טבת/תש"פ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81A694BB-3945-4DA4-BC1C-4120F807A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77C2202D-EEDB-4725-B194-925FACFD9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F15C-955E-4D59-9D1C-5F512134CF0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54477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614D51D0-D7E7-4C8C-9B65-49D4343C4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76F32E74-6A9E-4574-957E-FCA71D0B5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89F6996-923C-4BE7-97C4-0F1002F58F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5C33F-7F2A-48E4-B722-9735844C5BBE}" type="datetimeFigureOut">
              <a:rPr lang="he-IL" smtClean="0"/>
              <a:t>ט"ז/טבת/תש"פ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513A930-F21A-4F78-83B2-D5440CB0A2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B2D25DB-47F2-42FC-BD43-FC826A3B52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BF15C-955E-4D59-9D1C-5F512134CF0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06546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r" defTabSz="514350" rtl="1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r" defTabSz="514350" rtl="1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youtube.com/watch?v=B9NMHgJhbD8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6AB9CC63-023E-4086-BDAC-50E206CE4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hlinkClick r:id="rId2"/>
            <a:extLst>
              <a:ext uri="{FF2B5EF4-FFF2-40B4-BE49-F238E27FC236}">
                <a16:creationId xmlns:a16="http://schemas.microsoft.com/office/drawing/2014/main" id="{B3210023-940B-4F59-B832-5282427E474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235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51C04629-9967-4EE3-96F6-2DC7D519D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8A98D890-2817-454D-9AB6-9171858277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43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F4D8292B-596D-4B9B-9591-29228439B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48C109B1-4A44-419B-A268-2461A9ED2A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851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3357E7C3-4E67-40DF-9EEE-D0E119BED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2E4655E3-A90B-44E7-9DE4-835D3929E4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412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F4E102D0-9294-4C18-A81E-B372AC18F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90321282-7184-43F6-BBC9-7C3F46A4B1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709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64A8072B-5B32-44CF-BE10-E7BCB280A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2266B5F9-91F2-4B70-9771-3558CF9B56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944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E2712565-B79F-4580-B263-CA2736574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7EC0BB09-7488-4238-8A88-09474523C4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807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6BA041E5-DEEC-4497-B01A-49E1C0D3A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C7CAA7DA-17F7-4791-B6B4-08D1D20B02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858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472D046B-A651-433D-8FDF-F24C072A1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17F71FA4-EB58-459E-8F1A-3ABCA4EB81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188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109379D3-85EF-459B-9AF4-673BED0DC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99D2A3A2-A1C5-49EA-A276-2E75698832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175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71546394-BEB1-43CB-9AB3-55E473D57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1B73B217-F369-489D-A7AD-52D072AD04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153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AB991354-F9F3-4B7F-9B07-C9BED2986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5C0625E1-7B5B-453B-B8A4-274BD6C92B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341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26DF9B43-26CE-4771-8F27-55582459E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5C9215D2-B9DF-47CE-91CF-C06BDC63A6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8545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25268BA4-D5A8-410E-A588-ACBCD7ACC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D22C0A81-5EC7-49F6-98ED-320E39DD05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9515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72793DA8-8BFC-4453-B51B-D46944BBD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118A63FD-32B4-4D2C-B33E-D08E0929E3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059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742BCF1A-DA09-4933-BF74-D2F0AB9B1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939CBDCE-4293-443C-B954-697C9F5F5A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370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E0F91B47-7FA7-489C-A84A-FC5842388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AEC17608-E694-42CA-AC0C-27EE291DD0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680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DEBF2AC6-0AC3-47BD-A150-0A8E15BFE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2075707A-4B7E-4B87-B64C-617E48F38D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474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333DD167-24B3-408F-A416-A290F8BAB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B3D82BA7-1B9E-408C-97C7-52EA340A47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784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6A3D8DCD-C9A5-4804-871C-447D50EB3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B582B08E-EE45-4139-92F3-87BB1273B0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937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F594C5C9-7755-4E66-BD5E-5120F7B4B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1234C2C5-BF6E-4E4F-BCEC-106F87A945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841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865E61A9-FD1A-42F2-B23F-8E6CB2D86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83F9FDE7-7849-4F44-87E0-39564AC7C2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994577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נייר A4 ‏(210x297 מ"מ)</PresentationFormat>
  <Paragraphs>0</Paragraphs>
  <Slides>22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Or Hindi</dc:creator>
  <cp:lastModifiedBy>Or Hindi</cp:lastModifiedBy>
  <cp:revision>2</cp:revision>
  <dcterms:created xsi:type="dcterms:W3CDTF">2020-01-13T16:12:48Z</dcterms:created>
  <dcterms:modified xsi:type="dcterms:W3CDTF">2020-01-13T16:19:06Z</dcterms:modified>
</cp:coreProperties>
</file>