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906000" cy="6858000" type="A4"/>
  <p:notesSz cx="6889750" cy="967105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D8B441-17ED-4F9C-A195-E4DB0C32A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E1DBD79D-9788-475B-82A7-E5B821E5A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10366-A588-4BEA-97ED-D8D246CC4993}" type="datetimeFigureOut">
              <a:rPr lang="he-IL" smtClean="0"/>
              <a:t>ט"ו/שבט/תש"פ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89F15369-7F05-4304-8008-1995FE9FA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0EA7E1B7-706E-4BC6-B6E4-55A101E3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7B801-9634-4548-8DF0-B962832C68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685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B72F5D13-BFEB-49F1-9981-F07C61C7F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937FBB3-44BA-433B-B51F-E47CC9980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A689529-A4BE-4853-A5DC-B23B16FF0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10366-A588-4BEA-97ED-D8D246CC4993}" type="datetimeFigureOut">
              <a:rPr lang="he-IL" smtClean="0"/>
              <a:t>ט"ו/שבט/תש"פ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1F2C276-DAB9-4C84-8020-7CB79EA245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ACF24D1-65D9-400B-B0BC-B34A0F28B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7B801-9634-4548-8DF0-B962832C685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062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r" defTabSz="742950" rtl="1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r" defTabSz="742950" rtl="1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 hidden="1">
            <a:extLst>
              <a:ext uri="{FF2B5EF4-FFF2-40B4-BE49-F238E27FC236}">
                <a16:creationId xmlns:a16="http://schemas.microsoft.com/office/drawing/2014/main" id="{5D001156-E8AC-4AC4-BB05-30A7623E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C33C321B-92B0-4B93-B6B9-792776EF895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2779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נייר A4 ‏(210x297 מ"מ)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1</cp:revision>
  <dcterms:created xsi:type="dcterms:W3CDTF">2020-02-10T17:08:31Z</dcterms:created>
  <dcterms:modified xsi:type="dcterms:W3CDTF">2020-02-10T17:08:31Z</dcterms:modified>
</cp:coreProperties>
</file>