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302" r:id="rId2"/>
    <p:sldId id="280" r:id="rId3"/>
    <p:sldId id="287" r:id="rId4"/>
    <p:sldId id="288" r:id="rId5"/>
    <p:sldId id="263" r:id="rId6"/>
    <p:sldId id="264" r:id="rId7"/>
    <p:sldId id="261" r:id="rId8"/>
    <p:sldId id="289" r:id="rId9"/>
    <p:sldId id="290" r:id="rId10"/>
    <p:sldId id="292" r:id="rId11"/>
    <p:sldId id="300" r:id="rId12"/>
    <p:sldId id="294" r:id="rId13"/>
    <p:sldId id="301" r:id="rId14"/>
    <p:sldId id="296" r:id="rId15"/>
    <p:sldId id="297" r:id="rId16"/>
    <p:sldId id="298" r:id="rId17"/>
    <p:sldId id="299" r:id="rId18"/>
  </p:sldIdLst>
  <p:sldSz cx="6858000" cy="9906000" type="A4"/>
  <p:notesSz cx="6889750" cy="9671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 Hindi" initials="OH" lastIdx="1" clrIdx="0">
    <p:extLst>
      <p:ext uri="{19B8F6BF-5375-455C-9EA6-DF929625EA0E}">
        <p15:presenceInfo xmlns:p15="http://schemas.microsoft.com/office/powerpoint/2012/main" userId="e6a50150cf34cd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6D27-2847-4BDA-9996-C1A57A747DA6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CD28-8409-443C-972D-66AEB67795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612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6D27-2847-4BDA-9996-C1A57A747DA6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CD28-8409-443C-972D-66AEB67795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356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6D27-2847-4BDA-9996-C1A57A747DA6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CD28-8409-443C-972D-66AEB67795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224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6D27-2847-4BDA-9996-C1A57A747DA6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CD28-8409-443C-972D-66AEB67795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161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6D27-2847-4BDA-9996-C1A57A747DA6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CD28-8409-443C-972D-66AEB67795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211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6D27-2847-4BDA-9996-C1A57A747DA6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CD28-8409-443C-972D-66AEB67795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514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6D27-2847-4BDA-9996-C1A57A747DA6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CD28-8409-443C-972D-66AEB67795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669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6D27-2847-4BDA-9996-C1A57A747DA6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CD28-8409-443C-972D-66AEB67795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090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6D27-2847-4BDA-9996-C1A57A747DA6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CD28-8409-443C-972D-66AEB67795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021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6D27-2847-4BDA-9996-C1A57A747DA6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CD28-8409-443C-972D-66AEB67795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078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6D27-2847-4BDA-9996-C1A57A747DA6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CD28-8409-443C-972D-66AEB67795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571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86D27-2847-4BDA-9996-C1A57A747DA6}" type="datetimeFigureOut">
              <a:rPr lang="he-IL" smtClean="0"/>
              <a:t>כ"א/אדר/תש"פ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CD28-8409-443C-972D-66AEB67795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20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65gf_lhQD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65gf_lhQD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OFrRQMfst-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7KzS1eOn5-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6HkoKG0hYZ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חדר&#10;&#10;התיאור נוצר באופן אוטומטי">
            <a:extLst>
              <a:ext uri="{FF2B5EF4-FFF2-40B4-BE49-F238E27FC236}">
                <a16:creationId xmlns:a16="http://schemas.microsoft.com/office/drawing/2014/main" id="{70ED87DB-E78E-4F05-BECE-122DD1AB9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1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, מפה&#10;&#10;התיאור נוצר באופן אוטומטי">
            <a:extLst>
              <a:ext uri="{FF2B5EF4-FFF2-40B4-BE49-F238E27FC236}">
                <a16:creationId xmlns:a16="http://schemas.microsoft.com/office/drawing/2014/main" id="{64BF25D9-0619-46BA-BE2C-8839D232E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4C9F9B63-0766-4A88-92D1-1629211D4308}"/>
              </a:ext>
            </a:extLst>
          </p:cNvPr>
          <p:cNvSpPr/>
          <p:nvPr/>
        </p:nvSpPr>
        <p:spPr>
          <a:xfrm>
            <a:off x="649786" y="1560958"/>
            <a:ext cx="5350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https://www.youtube.com/watch?v=E65gf_lhQDg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7097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FC3EE8F-247E-4C8B-B663-DEF1CE4F9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55" y="0"/>
            <a:ext cx="6858000" cy="99060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F0121852-AE67-4DDD-8322-53CE05E6CCAA}"/>
              </a:ext>
            </a:extLst>
          </p:cNvPr>
          <p:cNvSpPr/>
          <p:nvPr/>
        </p:nvSpPr>
        <p:spPr>
          <a:xfrm>
            <a:off x="749995" y="1586011"/>
            <a:ext cx="5143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https://www.youtube.com/watch?v=E65gf_lhQDg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8446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280B0D71-1B8F-4815-AFF9-F3919E02C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1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D05C9D0-5C18-4E05-8A44-8CA654EA0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42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חלון&#10;&#10;התיאור נוצר באופן אוטומטי">
            <a:extLst>
              <a:ext uri="{FF2B5EF4-FFF2-40B4-BE49-F238E27FC236}">
                <a16:creationId xmlns:a16="http://schemas.microsoft.com/office/drawing/2014/main" id="{88BC7ADF-6B14-46FE-98B0-3708DFABD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3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חדר&#10;&#10;התיאור נוצר באופן אוטומטי">
            <a:extLst>
              <a:ext uri="{FF2B5EF4-FFF2-40B4-BE49-F238E27FC236}">
                <a16:creationId xmlns:a16="http://schemas.microsoft.com/office/drawing/2014/main" id="{86E71377-C4AE-486F-97C3-CA537F4DC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9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שעון, ירוק, ישיבה, צהוב&#10;&#10;התיאור נוצר באופן אוטומטי">
            <a:extLst>
              <a:ext uri="{FF2B5EF4-FFF2-40B4-BE49-F238E27FC236}">
                <a16:creationId xmlns:a16="http://schemas.microsoft.com/office/drawing/2014/main" id="{6A55B79E-55C1-46B3-A3D2-24E6F528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24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8000D612-8F89-452F-81C7-694B13682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3A2844F7-E718-46C3-B189-547F4FC40051}"/>
              </a:ext>
            </a:extLst>
          </p:cNvPr>
          <p:cNvSpPr/>
          <p:nvPr/>
        </p:nvSpPr>
        <p:spPr>
          <a:xfrm>
            <a:off x="825935" y="107939"/>
            <a:ext cx="520613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/>
              <a:t>הִכָּנְסוּ לַקִּשּׁוּר וְהֶאֱזִינוּ לַשִּׁיר:</a:t>
            </a:r>
          </a:p>
          <a:p>
            <a:pPr algn="ctr">
              <a:lnSpc>
                <a:spcPct val="150000"/>
              </a:lnSpc>
            </a:pPr>
            <a:r>
              <a:rPr lang="he-IL" sz="2000" b="1" dirty="0"/>
              <a:t> "אֵיךְ יוֹדְעִים שֶׁבָּא אָבִיב?"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3C9D213-8D72-4748-81D7-1FF79B34334E}"/>
              </a:ext>
            </a:extLst>
          </p:cNvPr>
          <p:cNvSpPr/>
          <p:nvPr/>
        </p:nvSpPr>
        <p:spPr>
          <a:xfrm>
            <a:off x="887782" y="1127691"/>
            <a:ext cx="5450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https://www.youtube.com/watch?v=OFrRQMfst-M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7353CF2-4C74-4763-8B95-CBDF79AB7CE1}"/>
              </a:ext>
            </a:extLst>
          </p:cNvPr>
          <p:cNvSpPr/>
          <p:nvPr/>
        </p:nvSpPr>
        <p:spPr>
          <a:xfrm>
            <a:off x="278703" y="1613934"/>
            <a:ext cx="6439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/>
              <a:t>כִּתְבוּ וְצַיְּרוּ 4 סִימָנִים מֵהַשִּׁיר הַמְּבַשְּׂרִים עַל בּוֹא הָאָבִיב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CB28FCC5-3FCE-46CD-9D08-E8D4FC0702D9}"/>
              </a:ext>
            </a:extLst>
          </p:cNvPr>
          <p:cNvSpPr/>
          <p:nvPr/>
        </p:nvSpPr>
        <p:spPr>
          <a:xfrm>
            <a:off x="62630" y="62630"/>
            <a:ext cx="6701425" cy="97932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890CAFAC-F3AD-4054-BE63-9C6A32072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24025" r="2283" b="725"/>
          <a:stretch/>
        </p:blipFill>
        <p:spPr>
          <a:xfrm>
            <a:off x="193369" y="2413835"/>
            <a:ext cx="6439946" cy="73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6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AA13F580-A8CD-4EBE-A670-F35FC8DB1D1F}"/>
              </a:ext>
            </a:extLst>
          </p:cNvPr>
          <p:cNvSpPr/>
          <p:nvPr/>
        </p:nvSpPr>
        <p:spPr>
          <a:xfrm>
            <a:off x="783267" y="496996"/>
            <a:ext cx="5912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https://www.youtube.com/watch?v=7KzS1eOn5-g</a:t>
            </a:r>
            <a:endParaRPr lang="he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417D550-1C8F-4C6C-B8AF-194818FECC73}"/>
              </a:ext>
            </a:extLst>
          </p:cNvPr>
          <p:cNvSpPr/>
          <p:nvPr/>
        </p:nvSpPr>
        <p:spPr>
          <a:xfrm>
            <a:off x="162446" y="0"/>
            <a:ext cx="653310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/>
              <a:t>הִכָּנְסוּ לַקִּשּׁוּר וְהֶאֱזִינוּ לַשִּׁיר: "גלגול הפרפר"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AB7E7C8-BB53-48DF-8CDB-4FCE3B7920D6}"/>
              </a:ext>
            </a:extLst>
          </p:cNvPr>
          <p:cNvSpPr/>
          <p:nvPr/>
        </p:nvSpPr>
        <p:spPr>
          <a:xfrm>
            <a:off x="3221453" y="1045606"/>
            <a:ext cx="3193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/>
              <a:t>גִּזְרו וְהַדְבִּיקוּ בַּמָּקוֹם הַמַּתְאִים</a:t>
            </a:r>
          </a:p>
        </p:txBody>
      </p:sp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E9B51EA1-1EC0-4806-B392-791730C1F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"/>
          <a:stretch/>
        </p:blipFill>
        <p:spPr>
          <a:xfrm>
            <a:off x="545905" y="1624994"/>
            <a:ext cx="5912285" cy="81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5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9894D536-E6C2-407E-9BB0-7E56C48AC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7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BE1DBE65-F3F5-447A-8B9B-05E3667A97A2}"/>
              </a:ext>
            </a:extLst>
          </p:cNvPr>
          <p:cNvGraphicFramePr>
            <a:graphicFrameLocks noGrp="1"/>
          </p:cNvGraphicFramePr>
          <p:nvPr/>
        </p:nvGraphicFramePr>
        <p:xfrm>
          <a:off x="401611" y="7182346"/>
          <a:ext cx="6018756" cy="25696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66285">
                  <a:extLst>
                    <a:ext uri="{9D8B030D-6E8A-4147-A177-3AD203B41FA5}">
                      <a16:colId xmlns:a16="http://schemas.microsoft.com/office/drawing/2014/main" val="3695080423"/>
                    </a:ext>
                  </a:extLst>
                </a:gridCol>
                <a:gridCol w="2066285">
                  <a:extLst>
                    <a:ext uri="{9D8B030D-6E8A-4147-A177-3AD203B41FA5}">
                      <a16:colId xmlns:a16="http://schemas.microsoft.com/office/drawing/2014/main" val="3389289027"/>
                    </a:ext>
                  </a:extLst>
                </a:gridCol>
                <a:gridCol w="1886186">
                  <a:extLst>
                    <a:ext uri="{9D8B030D-6E8A-4147-A177-3AD203B41FA5}">
                      <a16:colId xmlns:a16="http://schemas.microsoft.com/office/drawing/2014/main" val="3209529153"/>
                    </a:ext>
                  </a:extLst>
                </a:gridCol>
              </a:tblGrid>
              <a:tr h="80857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קְרִיעַת יָם סוּף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צַלַּחַת פֶּסַח</a:t>
                      </a:r>
                    </a:p>
                    <a:p>
                      <a:pPr algn="ctr" rtl="1"/>
                      <a:endParaRPr lang="he-IL" sz="20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ההַגָּדָה שֶׁל פֶּסַח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05104"/>
                  </a:ext>
                </a:extLst>
              </a:tr>
              <a:tr h="88052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חָמֵץ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פַּרְעֹה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מֹשֶׁה רַבֵּנוּ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80873"/>
                  </a:ext>
                </a:extLst>
              </a:tr>
              <a:tr h="880522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יְצִיאַת מִצְרַיִם</a:t>
                      </a:r>
                    </a:p>
                    <a:p>
                      <a:pPr algn="ctr" rtl="1"/>
                      <a:endParaRPr lang="he-IL" sz="20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עֲבָדִים הָיִינוּ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כּוֹס אֱלִיהוּ הַנָּבִיא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657928"/>
                  </a:ext>
                </a:extLst>
              </a:tr>
            </a:tbl>
          </a:graphicData>
        </a:graphic>
      </p:graphicFrame>
      <p:sp>
        <p:nvSpPr>
          <p:cNvPr id="17" name="מלבן 16">
            <a:extLst>
              <a:ext uri="{FF2B5EF4-FFF2-40B4-BE49-F238E27FC236}">
                <a16:creationId xmlns:a16="http://schemas.microsoft.com/office/drawing/2014/main" id="{5BABB74B-4CC2-4054-86B8-F547FC85A680}"/>
              </a:ext>
            </a:extLst>
          </p:cNvPr>
          <p:cNvSpPr/>
          <p:nvPr/>
        </p:nvSpPr>
        <p:spPr>
          <a:xfrm>
            <a:off x="62630" y="62630"/>
            <a:ext cx="6701425" cy="97932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978F0A4-F848-4924-95CA-5A86377B7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8" y="154031"/>
            <a:ext cx="6592109" cy="6980070"/>
          </a:xfrm>
          <a:prstGeom prst="rect">
            <a:avLst/>
          </a:prstGeom>
        </p:spPr>
      </p:pic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FB1FC18C-CC5A-44D7-A46E-6CCA8DBFD174}"/>
              </a:ext>
            </a:extLst>
          </p:cNvPr>
          <p:cNvSpPr txBox="1"/>
          <p:nvPr/>
        </p:nvSpPr>
        <p:spPr>
          <a:xfrm>
            <a:off x="4478268" y="2491065"/>
            <a:ext cx="203625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AEF1C27A-1D2E-4EFA-A685-063B874A6E9F}"/>
              </a:ext>
            </a:extLst>
          </p:cNvPr>
          <p:cNvSpPr txBox="1"/>
          <p:nvPr/>
        </p:nvSpPr>
        <p:spPr>
          <a:xfrm>
            <a:off x="318423" y="2491319"/>
            <a:ext cx="201211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CD75F66C-2890-4904-86F7-DD949A50E335}"/>
              </a:ext>
            </a:extLst>
          </p:cNvPr>
          <p:cNvSpPr txBox="1"/>
          <p:nvPr/>
        </p:nvSpPr>
        <p:spPr>
          <a:xfrm>
            <a:off x="2383032" y="2491065"/>
            <a:ext cx="203625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A8DC64C6-D02C-4208-AF05-EEF6B2971F0F}"/>
              </a:ext>
            </a:extLst>
          </p:cNvPr>
          <p:cNvSpPr txBox="1"/>
          <p:nvPr/>
        </p:nvSpPr>
        <p:spPr>
          <a:xfrm>
            <a:off x="4478915" y="4565416"/>
            <a:ext cx="203625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55F41332-0189-4593-A6A3-011668BB9F37}"/>
              </a:ext>
            </a:extLst>
          </p:cNvPr>
          <p:cNvSpPr txBox="1"/>
          <p:nvPr/>
        </p:nvSpPr>
        <p:spPr>
          <a:xfrm>
            <a:off x="313910" y="4560600"/>
            <a:ext cx="201211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104ADCE3-32B9-444E-86A4-7769154D89B3}"/>
              </a:ext>
            </a:extLst>
          </p:cNvPr>
          <p:cNvSpPr txBox="1"/>
          <p:nvPr/>
        </p:nvSpPr>
        <p:spPr>
          <a:xfrm>
            <a:off x="2392255" y="4560600"/>
            <a:ext cx="203625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FA3CDF45-AEC3-4F9F-AFE3-D3A219C38321}"/>
              </a:ext>
            </a:extLst>
          </p:cNvPr>
          <p:cNvSpPr txBox="1"/>
          <p:nvPr/>
        </p:nvSpPr>
        <p:spPr>
          <a:xfrm>
            <a:off x="4471792" y="6624155"/>
            <a:ext cx="203625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E68BC132-29AA-4E11-AC13-035DA68FDE13}"/>
              </a:ext>
            </a:extLst>
          </p:cNvPr>
          <p:cNvSpPr txBox="1"/>
          <p:nvPr/>
        </p:nvSpPr>
        <p:spPr>
          <a:xfrm>
            <a:off x="316609" y="6624155"/>
            <a:ext cx="201211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BF4621DA-DA18-48E0-A77F-FC4E62F6F51E}"/>
              </a:ext>
            </a:extLst>
          </p:cNvPr>
          <p:cNvSpPr txBox="1"/>
          <p:nvPr/>
        </p:nvSpPr>
        <p:spPr>
          <a:xfrm>
            <a:off x="2383033" y="6624155"/>
            <a:ext cx="203625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75508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BE1DBE65-F3F5-447A-8B9B-05E3667A97A2}"/>
              </a:ext>
            </a:extLst>
          </p:cNvPr>
          <p:cNvGraphicFramePr>
            <a:graphicFrameLocks noGrp="1"/>
          </p:cNvGraphicFramePr>
          <p:nvPr/>
        </p:nvGraphicFramePr>
        <p:xfrm>
          <a:off x="401611" y="7182346"/>
          <a:ext cx="6018756" cy="25696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66285">
                  <a:extLst>
                    <a:ext uri="{9D8B030D-6E8A-4147-A177-3AD203B41FA5}">
                      <a16:colId xmlns:a16="http://schemas.microsoft.com/office/drawing/2014/main" val="3695080423"/>
                    </a:ext>
                  </a:extLst>
                </a:gridCol>
                <a:gridCol w="2066285">
                  <a:extLst>
                    <a:ext uri="{9D8B030D-6E8A-4147-A177-3AD203B41FA5}">
                      <a16:colId xmlns:a16="http://schemas.microsoft.com/office/drawing/2014/main" val="3389289027"/>
                    </a:ext>
                  </a:extLst>
                </a:gridCol>
                <a:gridCol w="1886186">
                  <a:extLst>
                    <a:ext uri="{9D8B030D-6E8A-4147-A177-3AD203B41FA5}">
                      <a16:colId xmlns:a16="http://schemas.microsoft.com/office/drawing/2014/main" val="3209529153"/>
                    </a:ext>
                  </a:extLst>
                </a:gridCol>
              </a:tblGrid>
              <a:tr h="80857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קְרִיעַת יָם סוּף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צַלַּחַת פֶּסַח</a:t>
                      </a:r>
                    </a:p>
                    <a:p>
                      <a:pPr algn="ctr" rtl="1"/>
                      <a:endParaRPr lang="he-IL" sz="20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ההַגָּדָה שֶׁל פֶּסַח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05104"/>
                  </a:ext>
                </a:extLst>
              </a:tr>
              <a:tr h="88052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חָמֵץ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פַּרְעֹה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מֹשֶׁה רַבֵּנוּ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80873"/>
                  </a:ext>
                </a:extLst>
              </a:tr>
              <a:tr h="880522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יְצִיאַת מִצְרַיִם</a:t>
                      </a:r>
                    </a:p>
                    <a:p>
                      <a:pPr algn="ctr" rtl="1"/>
                      <a:endParaRPr lang="he-IL" sz="20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עֲבָדִים הָיִינוּ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chemeClr val="tx1"/>
                          </a:solidFill>
                          <a:cs typeface="+mn-cs"/>
                        </a:rPr>
                        <a:t>כּוֹס אֱלִיהוּ הַנָּבִיא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657928"/>
                  </a:ext>
                </a:extLst>
              </a:tr>
            </a:tbl>
          </a:graphicData>
        </a:graphic>
      </p:graphicFrame>
      <p:sp>
        <p:nvSpPr>
          <p:cNvPr id="17" name="מלבן 16">
            <a:extLst>
              <a:ext uri="{FF2B5EF4-FFF2-40B4-BE49-F238E27FC236}">
                <a16:creationId xmlns:a16="http://schemas.microsoft.com/office/drawing/2014/main" id="{5BABB74B-4CC2-4054-86B8-F547FC85A680}"/>
              </a:ext>
            </a:extLst>
          </p:cNvPr>
          <p:cNvSpPr/>
          <p:nvPr/>
        </p:nvSpPr>
        <p:spPr>
          <a:xfrm>
            <a:off x="62630" y="62630"/>
            <a:ext cx="6701425" cy="97932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ED4EFD4-152C-4CDB-ABEE-80977124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" y="154031"/>
            <a:ext cx="6591706" cy="6924388"/>
          </a:xfrm>
          <a:prstGeom prst="rect">
            <a:avLst/>
          </a:prstGeom>
        </p:spPr>
      </p:pic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0B290341-EFEC-4AC2-9478-22394CEAD2D2}"/>
              </a:ext>
            </a:extLst>
          </p:cNvPr>
          <p:cNvSpPr txBox="1"/>
          <p:nvPr/>
        </p:nvSpPr>
        <p:spPr>
          <a:xfrm>
            <a:off x="4471792" y="2485994"/>
            <a:ext cx="203625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D710E5B7-FC7B-4F05-A925-C25D8B964D38}"/>
              </a:ext>
            </a:extLst>
          </p:cNvPr>
          <p:cNvSpPr txBox="1"/>
          <p:nvPr/>
        </p:nvSpPr>
        <p:spPr>
          <a:xfrm>
            <a:off x="330950" y="2484520"/>
            <a:ext cx="201211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8EAD91C5-378A-473F-9BAF-2329EB8DC854}"/>
              </a:ext>
            </a:extLst>
          </p:cNvPr>
          <p:cNvSpPr txBox="1"/>
          <p:nvPr/>
        </p:nvSpPr>
        <p:spPr>
          <a:xfrm>
            <a:off x="2383035" y="2485994"/>
            <a:ext cx="203625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04CD3BE7-A5D7-4013-A5E8-48C73C010562}"/>
              </a:ext>
            </a:extLst>
          </p:cNvPr>
          <p:cNvSpPr txBox="1"/>
          <p:nvPr/>
        </p:nvSpPr>
        <p:spPr>
          <a:xfrm>
            <a:off x="4459266" y="4526422"/>
            <a:ext cx="203625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3478BC37-A4CB-4D63-9115-35A85BB9641D}"/>
              </a:ext>
            </a:extLst>
          </p:cNvPr>
          <p:cNvSpPr txBox="1"/>
          <p:nvPr/>
        </p:nvSpPr>
        <p:spPr>
          <a:xfrm>
            <a:off x="330950" y="4524948"/>
            <a:ext cx="201211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73AAE0C9-DFF1-4512-9222-FEA7A4BCD047}"/>
              </a:ext>
            </a:extLst>
          </p:cNvPr>
          <p:cNvSpPr txBox="1"/>
          <p:nvPr/>
        </p:nvSpPr>
        <p:spPr>
          <a:xfrm>
            <a:off x="2383035" y="4526422"/>
            <a:ext cx="203625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EB34E742-CA06-48E8-9D00-0A0F3796B2CE}"/>
              </a:ext>
            </a:extLst>
          </p:cNvPr>
          <p:cNvSpPr txBox="1"/>
          <p:nvPr/>
        </p:nvSpPr>
        <p:spPr>
          <a:xfrm>
            <a:off x="4459266" y="6548999"/>
            <a:ext cx="203625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9BA8AA97-85D6-4C34-97CF-D902F3ABB9B8}"/>
              </a:ext>
            </a:extLst>
          </p:cNvPr>
          <p:cNvSpPr txBox="1"/>
          <p:nvPr/>
        </p:nvSpPr>
        <p:spPr>
          <a:xfrm>
            <a:off x="330950" y="6547525"/>
            <a:ext cx="201211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DA90E4A1-856D-419A-8227-E6575D7A835F}"/>
              </a:ext>
            </a:extLst>
          </p:cNvPr>
          <p:cNvSpPr txBox="1"/>
          <p:nvPr/>
        </p:nvSpPr>
        <p:spPr>
          <a:xfrm>
            <a:off x="2383035" y="6548999"/>
            <a:ext cx="203625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90426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217C274B-3F91-436F-84A3-47261C0343C9}"/>
              </a:ext>
            </a:extLst>
          </p:cNvPr>
          <p:cNvSpPr/>
          <p:nvPr/>
        </p:nvSpPr>
        <p:spPr>
          <a:xfrm>
            <a:off x="470906" y="1163657"/>
            <a:ext cx="5963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https://www.youtube.com/watch?v=6HkoKG0hYZc</a:t>
            </a: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E97147A-FB29-401A-994A-F02A1D9AE90F}"/>
              </a:ext>
            </a:extLst>
          </p:cNvPr>
          <p:cNvSpPr txBox="1"/>
          <p:nvPr/>
        </p:nvSpPr>
        <p:spPr>
          <a:xfrm>
            <a:off x="2123367" y="321089"/>
            <a:ext cx="435407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/>
              <a:t>הִכָּנְסוּ לַקִּשּׁוּר וְהֶאֱזִינוּ לַסִּפּוּר: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D2BA460-1CCA-436A-99FC-B0394EC927EC}"/>
              </a:ext>
            </a:extLst>
          </p:cNvPr>
          <p:cNvSpPr txBox="1"/>
          <p:nvPr/>
        </p:nvSpPr>
        <p:spPr>
          <a:xfrm>
            <a:off x="1729226" y="1993886"/>
            <a:ext cx="493436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dirty="0"/>
              <a:t>כִּתְבוּ מָה אוֹמֵר מֹשֶׁה לְפַרְעֹה וּמָה פַּרְעֹה מֵשִׁיב לוֹ:</a:t>
            </a:r>
          </a:p>
        </p:txBody>
      </p:sp>
      <p:pic>
        <p:nvPicPr>
          <p:cNvPr id="3" name="תמונה 2" descr="תמונה שמכילה מראה&#10;&#10;התיאור נוצר באופן אוטומטי">
            <a:extLst>
              <a:ext uri="{FF2B5EF4-FFF2-40B4-BE49-F238E27FC236}">
                <a16:creationId xmlns:a16="http://schemas.microsoft.com/office/drawing/2014/main" id="{AA94D628-BF6F-443E-A1C9-97B4FD142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3"/>
          <a:stretch/>
        </p:blipFill>
        <p:spPr>
          <a:xfrm>
            <a:off x="0" y="2492678"/>
            <a:ext cx="6858000" cy="74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9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674B208-6649-451C-A643-D3DA79AEF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4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EFC2790-5B45-4EC3-A251-52FE34460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077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156</Words>
  <Application>Microsoft Office PowerPoint</Application>
  <PresentationFormat>נייר A4 ‏(210x297 מ"מ)</PresentationFormat>
  <Paragraphs>30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193</cp:revision>
  <cp:lastPrinted>2020-03-17T14:21:24Z</cp:lastPrinted>
  <dcterms:created xsi:type="dcterms:W3CDTF">2020-03-14T08:28:58Z</dcterms:created>
  <dcterms:modified xsi:type="dcterms:W3CDTF">2020-03-17T16:41:20Z</dcterms:modified>
</cp:coreProperties>
</file>