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8" r:id="rId2"/>
    <p:sldId id="277" r:id="rId3"/>
    <p:sldId id="278" r:id="rId4"/>
    <p:sldId id="270" r:id="rId5"/>
    <p:sldId id="266" r:id="rId6"/>
    <p:sldId id="279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301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017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217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267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437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116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240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533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891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530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0738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E9F37-B4C7-4ECA-B82E-89960BF3F596}" type="datetimeFigureOut">
              <a:rPr lang="he-IL" smtClean="0"/>
              <a:t>ד'/אייר/תש"פ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BAA4A-BD7E-4698-B761-B3415C24DB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03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מלבן: פינות מעוגלות 25">
            <a:extLst>
              <a:ext uri="{FF2B5EF4-FFF2-40B4-BE49-F238E27FC236}">
                <a16:creationId xmlns:a16="http://schemas.microsoft.com/office/drawing/2014/main" id="{E6363724-9F88-41AE-AB37-A2BE759D7830}"/>
              </a:ext>
            </a:extLst>
          </p:cNvPr>
          <p:cNvSpPr/>
          <p:nvPr/>
        </p:nvSpPr>
        <p:spPr>
          <a:xfrm>
            <a:off x="8162692" y="107440"/>
            <a:ext cx="1043381" cy="923331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AB8E53C9-C494-40D0-A6ED-647901C66F76}"/>
              </a:ext>
            </a:extLst>
          </p:cNvPr>
          <p:cNvSpPr txBox="1"/>
          <p:nvPr/>
        </p:nvSpPr>
        <p:spPr>
          <a:xfrm>
            <a:off x="8159134" y="107440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12</a:t>
            </a:r>
          </a:p>
        </p:txBody>
      </p:sp>
      <p:sp>
        <p:nvSpPr>
          <p:cNvPr id="28" name="מלבן: פינות מעוגלות 27">
            <a:extLst>
              <a:ext uri="{FF2B5EF4-FFF2-40B4-BE49-F238E27FC236}">
                <a16:creationId xmlns:a16="http://schemas.microsoft.com/office/drawing/2014/main" id="{166AB963-ED6D-45EE-BD10-58FEC4956E51}"/>
              </a:ext>
            </a:extLst>
          </p:cNvPr>
          <p:cNvSpPr/>
          <p:nvPr/>
        </p:nvSpPr>
        <p:spPr>
          <a:xfrm>
            <a:off x="8160495" y="1274389"/>
            <a:ext cx="1043381" cy="923331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F29258AD-4CC3-4ADA-BB3A-4C69A08427B7}"/>
              </a:ext>
            </a:extLst>
          </p:cNvPr>
          <p:cNvSpPr txBox="1"/>
          <p:nvPr/>
        </p:nvSpPr>
        <p:spPr>
          <a:xfrm>
            <a:off x="8200482" y="1274389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18</a:t>
            </a:r>
          </a:p>
        </p:txBody>
      </p:sp>
      <p:sp>
        <p:nvSpPr>
          <p:cNvPr id="30" name="מלבן: פינות מעוגלות 29">
            <a:extLst>
              <a:ext uri="{FF2B5EF4-FFF2-40B4-BE49-F238E27FC236}">
                <a16:creationId xmlns:a16="http://schemas.microsoft.com/office/drawing/2014/main" id="{FF5B895B-F9C8-430C-B226-4133DC21203E}"/>
              </a:ext>
            </a:extLst>
          </p:cNvPr>
          <p:cNvSpPr/>
          <p:nvPr/>
        </p:nvSpPr>
        <p:spPr>
          <a:xfrm>
            <a:off x="8160495" y="2392456"/>
            <a:ext cx="1043381" cy="923331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D2818314-EE73-4855-B551-11A27DD17B8C}"/>
              </a:ext>
            </a:extLst>
          </p:cNvPr>
          <p:cNvSpPr txBox="1"/>
          <p:nvPr/>
        </p:nvSpPr>
        <p:spPr>
          <a:xfrm>
            <a:off x="8228312" y="2392457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20</a:t>
            </a:r>
          </a:p>
        </p:txBody>
      </p:sp>
      <p:sp>
        <p:nvSpPr>
          <p:cNvPr id="32" name="מלבן: פינות מעוגלות 31">
            <a:extLst>
              <a:ext uri="{FF2B5EF4-FFF2-40B4-BE49-F238E27FC236}">
                <a16:creationId xmlns:a16="http://schemas.microsoft.com/office/drawing/2014/main" id="{16C73E68-C6FF-42F3-AE1B-747BA50BD9FE}"/>
              </a:ext>
            </a:extLst>
          </p:cNvPr>
          <p:cNvSpPr/>
          <p:nvPr/>
        </p:nvSpPr>
        <p:spPr>
          <a:xfrm>
            <a:off x="8160495" y="3510522"/>
            <a:ext cx="1043381" cy="923331"/>
          </a:xfrm>
          <a:prstGeom prst="round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63DE45A6-CC6C-4A60-BD81-C6F99C5A0FEB}"/>
              </a:ext>
            </a:extLst>
          </p:cNvPr>
          <p:cNvSpPr txBox="1"/>
          <p:nvPr/>
        </p:nvSpPr>
        <p:spPr>
          <a:xfrm>
            <a:off x="8226632" y="3510522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30</a:t>
            </a:r>
          </a:p>
        </p:txBody>
      </p:sp>
      <p:sp>
        <p:nvSpPr>
          <p:cNvPr id="34" name="מלבן: פינות מעוגלות 33">
            <a:extLst>
              <a:ext uri="{FF2B5EF4-FFF2-40B4-BE49-F238E27FC236}">
                <a16:creationId xmlns:a16="http://schemas.microsoft.com/office/drawing/2014/main" id="{D36AA9FC-7D96-493F-B067-AC822097C095}"/>
              </a:ext>
            </a:extLst>
          </p:cNvPr>
          <p:cNvSpPr/>
          <p:nvPr/>
        </p:nvSpPr>
        <p:spPr>
          <a:xfrm>
            <a:off x="8140718" y="4628587"/>
            <a:ext cx="1043381" cy="923331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4225EC4C-257E-41E9-9B2E-3EFC240E630E}"/>
              </a:ext>
            </a:extLst>
          </p:cNvPr>
          <p:cNvSpPr txBox="1"/>
          <p:nvPr/>
        </p:nvSpPr>
        <p:spPr>
          <a:xfrm>
            <a:off x="8209213" y="4628587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34</a:t>
            </a:r>
          </a:p>
        </p:txBody>
      </p:sp>
      <p:sp>
        <p:nvSpPr>
          <p:cNvPr id="36" name="מלבן: פינות מעוגלות 35">
            <a:extLst>
              <a:ext uri="{FF2B5EF4-FFF2-40B4-BE49-F238E27FC236}">
                <a16:creationId xmlns:a16="http://schemas.microsoft.com/office/drawing/2014/main" id="{6810B1F4-520D-4459-8D9B-CF6870604631}"/>
              </a:ext>
            </a:extLst>
          </p:cNvPr>
          <p:cNvSpPr/>
          <p:nvPr/>
        </p:nvSpPr>
        <p:spPr>
          <a:xfrm>
            <a:off x="8156937" y="5746651"/>
            <a:ext cx="1043381" cy="923331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93B3CF79-5E9B-4B93-B9C7-7722DB436689}"/>
              </a:ext>
            </a:extLst>
          </p:cNvPr>
          <p:cNvSpPr txBox="1"/>
          <p:nvPr/>
        </p:nvSpPr>
        <p:spPr>
          <a:xfrm>
            <a:off x="8219825" y="5746650"/>
            <a:ext cx="95410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45</a:t>
            </a:r>
          </a:p>
        </p:txBody>
      </p:sp>
      <p:pic>
        <p:nvPicPr>
          <p:cNvPr id="1026" name="Picture 2" descr="House Outline Template. Base for Gingerbrea… | Ideias de ...">
            <a:extLst>
              <a:ext uri="{FF2B5EF4-FFF2-40B4-BE49-F238E27FC236}">
                <a16:creationId xmlns:a16="http://schemas.microsoft.com/office/drawing/2014/main" id="{8AACC459-0A79-40BB-ADFD-C238CCC5D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892" y="809897"/>
            <a:ext cx="5715000" cy="595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0191B08F-1D01-488B-A881-289F3E176060}"/>
              </a:ext>
            </a:extLst>
          </p:cNvPr>
          <p:cNvSpPr/>
          <p:nvPr/>
        </p:nvSpPr>
        <p:spPr>
          <a:xfrm>
            <a:off x="3725469" y="0"/>
            <a:ext cx="30812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solidFill>
                  <a:srgbClr val="FF0000"/>
                </a:solidFill>
              </a:rPr>
              <a:t>בֵּית הַמִּסְפָּרִים</a:t>
            </a:r>
          </a:p>
        </p:txBody>
      </p:sp>
      <p:graphicFrame>
        <p:nvGraphicFramePr>
          <p:cNvPr id="11" name="טבלה 11">
            <a:extLst>
              <a:ext uri="{FF2B5EF4-FFF2-40B4-BE49-F238E27FC236}">
                <a16:creationId xmlns:a16="http://schemas.microsoft.com/office/drawing/2014/main" id="{5B5F4EB4-0518-4080-BF73-47182C6D5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01248"/>
              </p:ext>
            </p:extLst>
          </p:nvPr>
        </p:nvGraphicFramePr>
        <p:xfrm>
          <a:off x="3285148" y="2689881"/>
          <a:ext cx="3823870" cy="398009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11935">
                  <a:extLst>
                    <a:ext uri="{9D8B030D-6E8A-4147-A177-3AD203B41FA5}">
                      <a16:colId xmlns:a16="http://schemas.microsoft.com/office/drawing/2014/main" val="3238306956"/>
                    </a:ext>
                  </a:extLst>
                </a:gridCol>
                <a:gridCol w="1911935">
                  <a:extLst>
                    <a:ext uri="{9D8B030D-6E8A-4147-A177-3AD203B41FA5}">
                      <a16:colId xmlns:a16="http://schemas.microsoft.com/office/drawing/2014/main" val="1560428829"/>
                    </a:ext>
                  </a:extLst>
                </a:gridCol>
              </a:tblGrid>
              <a:tr h="87573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82056"/>
                  </a:ext>
                </a:extLst>
              </a:tr>
              <a:tr h="3104365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068873"/>
                  </a:ext>
                </a:extLst>
              </a:tr>
            </a:tbl>
          </a:graphicData>
        </a:graphic>
      </p:graphicFrame>
      <p:sp>
        <p:nvSpPr>
          <p:cNvPr id="13" name="מלבן 12">
            <a:extLst>
              <a:ext uri="{FF2B5EF4-FFF2-40B4-BE49-F238E27FC236}">
                <a16:creationId xmlns:a16="http://schemas.microsoft.com/office/drawing/2014/main" id="{C6EA70C3-EBA7-4A5D-A70B-A6AB77B1C4C5}"/>
              </a:ext>
            </a:extLst>
          </p:cNvPr>
          <p:cNvSpPr/>
          <p:nvPr/>
        </p:nvSpPr>
        <p:spPr>
          <a:xfrm>
            <a:off x="5326243" y="2705965"/>
            <a:ext cx="16289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400" dirty="0"/>
              <a:t>אֲחָדוֹת</a:t>
            </a:r>
          </a:p>
        </p:txBody>
      </p:sp>
      <p:sp>
        <p:nvSpPr>
          <p:cNvPr id="38" name="מלבן 37">
            <a:extLst>
              <a:ext uri="{FF2B5EF4-FFF2-40B4-BE49-F238E27FC236}">
                <a16:creationId xmlns:a16="http://schemas.microsoft.com/office/drawing/2014/main" id="{3CBAB453-0EB5-4BA1-8629-57226F9CDEF0}"/>
              </a:ext>
            </a:extLst>
          </p:cNvPr>
          <p:cNvSpPr/>
          <p:nvPr/>
        </p:nvSpPr>
        <p:spPr>
          <a:xfrm>
            <a:off x="3399289" y="2705965"/>
            <a:ext cx="16658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400" dirty="0"/>
              <a:t>עֲשָׂרוֹת</a:t>
            </a:r>
          </a:p>
        </p:txBody>
      </p:sp>
      <p:pic>
        <p:nvPicPr>
          <p:cNvPr id="41" name="תמונה 40">
            <a:extLst>
              <a:ext uri="{FF2B5EF4-FFF2-40B4-BE49-F238E27FC236}">
                <a16:creationId xmlns:a16="http://schemas.microsoft.com/office/drawing/2014/main" id="{499F012F-33B6-4693-9E3D-7CBF498592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-644542" y="1139597"/>
            <a:ext cx="2053740" cy="269584"/>
          </a:xfrm>
          <a:prstGeom prst="rect">
            <a:avLst/>
          </a:prstGeom>
        </p:spPr>
      </p:pic>
      <p:pic>
        <p:nvPicPr>
          <p:cNvPr id="44" name="תמונה 43">
            <a:extLst>
              <a:ext uri="{FF2B5EF4-FFF2-40B4-BE49-F238E27FC236}">
                <a16:creationId xmlns:a16="http://schemas.microsoft.com/office/drawing/2014/main" id="{C3B2796C-F50B-438E-B1D5-BEA8A4F8AD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503" y="2573199"/>
            <a:ext cx="247650" cy="233363"/>
          </a:xfrm>
          <a:prstGeom prst="rect">
            <a:avLst/>
          </a:prstGeom>
        </p:spPr>
      </p:pic>
      <p:pic>
        <p:nvPicPr>
          <p:cNvPr id="46" name="תמונה 45">
            <a:extLst>
              <a:ext uri="{FF2B5EF4-FFF2-40B4-BE49-F238E27FC236}">
                <a16:creationId xmlns:a16="http://schemas.microsoft.com/office/drawing/2014/main" id="{67D6F841-3A86-4F0E-AC2C-FBABCCC57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-273716" y="1139597"/>
            <a:ext cx="2053740" cy="269584"/>
          </a:xfrm>
          <a:prstGeom prst="rect">
            <a:avLst/>
          </a:prstGeom>
        </p:spPr>
      </p:pic>
      <p:pic>
        <p:nvPicPr>
          <p:cNvPr id="47" name="תמונה 46">
            <a:extLst>
              <a:ext uri="{FF2B5EF4-FFF2-40B4-BE49-F238E27FC236}">
                <a16:creationId xmlns:a16="http://schemas.microsoft.com/office/drawing/2014/main" id="{9C93E4B7-063F-4489-9522-8171C943B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33552" y="1139596"/>
            <a:ext cx="2053740" cy="269584"/>
          </a:xfrm>
          <a:prstGeom prst="rect">
            <a:avLst/>
          </a:prstGeom>
        </p:spPr>
      </p:pic>
      <p:pic>
        <p:nvPicPr>
          <p:cNvPr id="48" name="תמונה 47">
            <a:extLst>
              <a:ext uri="{FF2B5EF4-FFF2-40B4-BE49-F238E27FC236}">
                <a16:creationId xmlns:a16="http://schemas.microsoft.com/office/drawing/2014/main" id="{7F78F2A2-ED37-476D-8E44-AF97D9B07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504379" y="1139596"/>
            <a:ext cx="2053740" cy="269584"/>
          </a:xfrm>
          <a:prstGeom prst="rect">
            <a:avLst/>
          </a:prstGeom>
        </p:spPr>
      </p:pic>
      <p:pic>
        <p:nvPicPr>
          <p:cNvPr id="49" name="תמונה 48">
            <a:extLst>
              <a:ext uri="{FF2B5EF4-FFF2-40B4-BE49-F238E27FC236}">
                <a16:creationId xmlns:a16="http://schemas.microsoft.com/office/drawing/2014/main" id="{E1E4474B-2605-4CAF-A1BF-46E4AAE26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890789" y="1139596"/>
            <a:ext cx="2053740" cy="269584"/>
          </a:xfrm>
          <a:prstGeom prst="rect">
            <a:avLst/>
          </a:prstGeom>
        </p:spPr>
      </p:pic>
      <p:pic>
        <p:nvPicPr>
          <p:cNvPr id="50" name="תמונה 49">
            <a:extLst>
              <a:ext uri="{FF2B5EF4-FFF2-40B4-BE49-F238E27FC236}">
                <a16:creationId xmlns:a16="http://schemas.microsoft.com/office/drawing/2014/main" id="{D4683202-C890-4D88-9D33-BC990C9BF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308224" y="1139596"/>
            <a:ext cx="2053740" cy="269584"/>
          </a:xfrm>
          <a:prstGeom prst="rect">
            <a:avLst/>
          </a:prstGeom>
        </p:spPr>
      </p:pic>
      <p:pic>
        <p:nvPicPr>
          <p:cNvPr id="51" name="תמונה 50">
            <a:extLst>
              <a:ext uri="{FF2B5EF4-FFF2-40B4-BE49-F238E27FC236}">
                <a16:creationId xmlns:a16="http://schemas.microsoft.com/office/drawing/2014/main" id="{011F1EC6-2CD1-4D3B-8066-547A26259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693120" y="1125338"/>
            <a:ext cx="2053740" cy="269584"/>
          </a:xfrm>
          <a:prstGeom prst="rect">
            <a:avLst/>
          </a:prstGeom>
        </p:spPr>
      </p:pic>
      <p:pic>
        <p:nvPicPr>
          <p:cNvPr id="52" name="תמונה 51">
            <a:extLst>
              <a:ext uri="{FF2B5EF4-FFF2-40B4-BE49-F238E27FC236}">
                <a16:creationId xmlns:a16="http://schemas.microsoft.com/office/drawing/2014/main" id="{FE3D7B9E-1623-45BB-A61B-7C896B5A7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56" y="2573198"/>
            <a:ext cx="247650" cy="233363"/>
          </a:xfrm>
          <a:prstGeom prst="rect">
            <a:avLst/>
          </a:prstGeom>
        </p:spPr>
      </p:pic>
      <p:pic>
        <p:nvPicPr>
          <p:cNvPr id="53" name="תמונה 52">
            <a:extLst>
              <a:ext uri="{FF2B5EF4-FFF2-40B4-BE49-F238E27FC236}">
                <a16:creationId xmlns:a16="http://schemas.microsoft.com/office/drawing/2014/main" id="{7D16D9EC-9F67-4EED-AA19-ABF452AC5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009" y="2573198"/>
            <a:ext cx="247650" cy="233363"/>
          </a:xfrm>
          <a:prstGeom prst="rect">
            <a:avLst/>
          </a:prstGeom>
        </p:spPr>
      </p:pic>
      <p:pic>
        <p:nvPicPr>
          <p:cNvPr id="54" name="תמונה 53">
            <a:extLst>
              <a:ext uri="{FF2B5EF4-FFF2-40B4-BE49-F238E27FC236}">
                <a16:creationId xmlns:a16="http://schemas.microsoft.com/office/drawing/2014/main" id="{9D94F81C-28EC-49E6-A33B-17512CDFB8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281" y="2572676"/>
            <a:ext cx="247650" cy="233363"/>
          </a:xfrm>
          <a:prstGeom prst="rect">
            <a:avLst/>
          </a:prstGeom>
        </p:spPr>
      </p:pic>
      <p:pic>
        <p:nvPicPr>
          <p:cNvPr id="55" name="תמונה 54">
            <a:extLst>
              <a:ext uri="{FF2B5EF4-FFF2-40B4-BE49-F238E27FC236}">
                <a16:creationId xmlns:a16="http://schemas.microsoft.com/office/drawing/2014/main" id="{317B05AC-DDB4-49B8-A00A-5F83061AF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859" y="2572676"/>
            <a:ext cx="247650" cy="233362"/>
          </a:xfrm>
          <a:prstGeom prst="rect">
            <a:avLst/>
          </a:prstGeom>
        </p:spPr>
      </p:pic>
      <p:pic>
        <p:nvPicPr>
          <p:cNvPr id="56" name="תמונה 55">
            <a:extLst>
              <a:ext uri="{FF2B5EF4-FFF2-40B4-BE49-F238E27FC236}">
                <a16:creationId xmlns:a16="http://schemas.microsoft.com/office/drawing/2014/main" id="{6BC0AC3A-FC48-4B69-B2DE-F10079C01D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503" y="3077979"/>
            <a:ext cx="247650" cy="233363"/>
          </a:xfrm>
          <a:prstGeom prst="rect">
            <a:avLst/>
          </a:prstGeom>
        </p:spPr>
      </p:pic>
      <p:pic>
        <p:nvPicPr>
          <p:cNvPr id="57" name="תמונה 56">
            <a:extLst>
              <a:ext uri="{FF2B5EF4-FFF2-40B4-BE49-F238E27FC236}">
                <a16:creationId xmlns:a16="http://schemas.microsoft.com/office/drawing/2014/main" id="{0867FFEB-AF99-495D-8FAA-AFC4D67854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56" y="3077978"/>
            <a:ext cx="247650" cy="233363"/>
          </a:xfrm>
          <a:prstGeom prst="rect">
            <a:avLst/>
          </a:prstGeom>
        </p:spPr>
      </p:pic>
      <p:pic>
        <p:nvPicPr>
          <p:cNvPr id="58" name="תמונה 57">
            <a:extLst>
              <a:ext uri="{FF2B5EF4-FFF2-40B4-BE49-F238E27FC236}">
                <a16:creationId xmlns:a16="http://schemas.microsoft.com/office/drawing/2014/main" id="{E043F911-88A0-4F06-BC41-C627D280A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009" y="3077978"/>
            <a:ext cx="247650" cy="233363"/>
          </a:xfrm>
          <a:prstGeom prst="rect">
            <a:avLst/>
          </a:prstGeom>
        </p:spPr>
      </p:pic>
      <p:pic>
        <p:nvPicPr>
          <p:cNvPr id="59" name="תמונה 58">
            <a:extLst>
              <a:ext uri="{FF2B5EF4-FFF2-40B4-BE49-F238E27FC236}">
                <a16:creationId xmlns:a16="http://schemas.microsoft.com/office/drawing/2014/main" id="{8F78102E-7AED-4E84-BADE-215F279F11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281" y="3077456"/>
            <a:ext cx="247650" cy="233363"/>
          </a:xfrm>
          <a:prstGeom prst="rect">
            <a:avLst/>
          </a:prstGeom>
        </p:spPr>
      </p:pic>
      <p:pic>
        <p:nvPicPr>
          <p:cNvPr id="60" name="תמונה 59">
            <a:extLst>
              <a:ext uri="{FF2B5EF4-FFF2-40B4-BE49-F238E27FC236}">
                <a16:creationId xmlns:a16="http://schemas.microsoft.com/office/drawing/2014/main" id="{FE23B151-C32E-4780-9F1C-A19D8837B6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859" y="3077456"/>
            <a:ext cx="247650" cy="233362"/>
          </a:xfrm>
          <a:prstGeom prst="rect">
            <a:avLst/>
          </a:prstGeom>
        </p:spPr>
      </p:pic>
      <p:pic>
        <p:nvPicPr>
          <p:cNvPr id="61" name="תמונה 60">
            <a:extLst>
              <a:ext uri="{FF2B5EF4-FFF2-40B4-BE49-F238E27FC236}">
                <a16:creationId xmlns:a16="http://schemas.microsoft.com/office/drawing/2014/main" id="{5C58A0C2-A4B7-47F1-B82A-386495363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81748" y="1125338"/>
            <a:ext cx="2053740" cy="269584"/>
          </a:xfrm>
          <a:prstGeom prst="rect">
            <a:avLst/>
          </a:prstGeom>
        </p:spPr>
      </p:pic>
      <p:pic>
        <p:nvPicPr>
          <p:cNvPr id="64" name="תמונה 63">
            <a:extLst>
              <a:ext uri="{FF2B5EF4-FFF2-40B4-BE49-F238E27FC236}">
                <a16:creationId xmlns:a16="http://schemas.microsoft.com/office/drawing/2014/main" id="{AAFF3800-BE08-44D3-9F7B-C17DBC76BA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115" y="6579491"/>
            <a:ext cx="10001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50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EDE35F25-7929-4F94-BA65-A69E0893A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50"/>
            <a:ext cx="9906000" cy="6769100"/>
          </a:xfrm>
          <a:prstGeom prst="rect">
            <a:avLst/>
          </a:prstGeom>
        </p:spPr>
      </p:pic>
      <p:graphicFrame>
        <p:nvGraphicFramePr>
          <p:cNvPr id="3" name="טבלה 3">
            <a:extLst>
              <a:ext uri="{FF2B5EF4-FFF2-40B4-BE49-F238E27FC236}">
                <a16:creationId xmlns:a16="http://schemas.microsoft.com/office/drawing/2014/main" id="{FC9D128A-9BAA-415D-A2B8-5F500A12CF7B}"/>
              </a:ext>
            </a:extLst>
          </p:cNvPr>
          <p:cNvGraphicFramePr>
            <a:graphicFrameLocks noGrp="1"/>
          </p:cNvGraphicFramePr>
          <p:nvPr/>
        </p:nvGraphicFramePr>
        <p:xfrm>
          <a:off x="1508706" y="1176190"/>
          <a:ext cx="8255724" cy="523385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51908">
                  <a:extLst>
                    <a:ext uri="{9D8B030D-6E8A-4147-A177-3AD203B41FA5}">
                      <a16:colId xmlns:a16="http://schemas.microsoft.com/office/drawing/2014/main" val="1619061552"/>
                    </a:ext>
                  </a:extLst>
                </a:gridCol>
                <a:gridCol w="2751908">
                  <a:extLst>
                    <a:ext uri="{9D8B030D-6E8A-4147-A177-3AD203B41FA5}">
                      <a16:colId xmlns:a16="http://schemas.microsoft.com/office/drawing/2014/main" val="969458961"/>
                    </a:ext>
                  </a:extLst>
                </a:gridCol>
                <a:gridCol w="2751908">
                  <a:extLst>
                    <a:ext uri="{9D8B030D-6E8A-4147-A177-3AD203B41FA5}">
                      <a16:colId xmlns:a16="http://schemas.microsoft.com/office/drawing/2014/main" val="3245868769"/>
                    </a:ext>
                  </a:extLst>
                </a:gridCol>
              </a:tblGrid>
              <a:tr h="174461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37057"/>
                  </a:ext>
                </a:extLst>
              </a:tr>
              <a:tr h="174461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809932"/>
                  </a:ext>
                </a:extLst>
              </a:tr>
              <a:tr h="174461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425068"/>
                  </a:ext>
                </a:extLst>
              </a:tr>
            </a:tbl>
          </a:graphicData>
        </a:graphic>
      </p:graphicFrame>
      <p:pic>
        <p:nvPicPr>
          <p:cNvPr id="8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7D6BBD23-ECC0-4A4B-80A8-6BBBAFE67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159" y="4779292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30BFB018-49A7-47B1-AD76-E2906936E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282" y="3083662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B56E300E-1C35-4DF0-AD77-0AAF9ADD7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876" y="1431941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7CA8DC97-8C4D-4427-8527-05DC9B05DD7C}"/>
              </a:ext>
            </a:extLst>
          </p:cNvPr>
          <p:cNvSpPr/>
          <p:nvPr/>
        </p:nvSpPr>
        <p:spPr>
          <a:xfrm>
            <a:off x="1685109" y="1300956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20</a:t>
            </a:r>
          </a:p>
          <a:p>
            <a:pPr algn="ctr"/>
            <a:endParaRPr lang="he-IL" dirty="0"/>
          </a:p>
        </p:txBody>
      </p:sp>
      <p:sp>
        <p:nvSpPr>
          <p:cNvPr id="15" name="מלבן: פינות מעוגלות 14">
            <a:extLst>
              <a:ext uri="{FF2B5EF4-FFF2-40B4-BE49-F238E27FC236}">
                <a16:creationId xmlns:a16="http://schemas.microsoft.com/office/drawing/2014/main" id="{319CB199-D9C8-453F-8790-A4D3879F13F5}"/>
              </a:ext>
            </a:extLst>
          </p:cNvPr>
          <p:cNvSpPr/>
          <p:nvPr/>
        </p:nvSpPr>
        <p:spPr>
          <a:xfrm>
            <a:off x="4539428" y="1310185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16" name="מלבן: פינות מעוגלות 15">
            <a:extLst>
              <a:ext uri="{FF2B5EF4-FFF2-40B4-BE49-F238E27FC236}">
                <a16:creationId xmlns:a16="http://schemas.microsoft.com/office/drawing/2014/main" id="{A4095771-F845-45AE-A022-11472A1D1C7F}"/>
              </a:ext>
            </a:extLst>
          </p:cNvPr>
          <p:cNvSpPr/>
          <p:nvPr/>
        </p:nvSpPr>
        <p:spPr>
          <a:xfrm>
            <a:off x="7183012" y="1285869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B3836043-E0E0-4F67-B689-CFC032BDB10E}"/>
              </a:ext>
            </a:extLst>
          </p:cNvPr>
          <p:cNvSpPr/>
          <p:nvPr/>
        </p:nvSpPr>
        <p:spPr>
          <a:xfrm>
            <a:off x="1678561" y="3033276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9C279B35-E98B-4D9D-8381-920C8D083C94}"/>
              </a:ext>
            </a:extLst>
          </p:cNvPr>
          <p:cNvSpPr/>
          <p:nvPr/>
        </p:nvSpPr>
        <p:spPr>
          <a:xfrm>
            <a:off x="7255404" y="3020374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0" name="מלבן: פינות מעוגלות 19">
            <a:extLst>
              <a:ext uri="{FF2B5EF4-FFF2-40B4-BE49-F238E27FC236}">
                <a16:creationId xmlns:a16="http://schemas.microsoft.com/office/drawing/2014/main" id="{D1A84EC6-AF12-4BAC-962A-9384AE3C6D88}"/>
              </a:ext>
            </a:extLst>
          </p:cNvPr>
          <p:cNvSpPr/>
          <p:nvPr/>
        </p:nvSpPr>
        <p:spPr>
          <a:xfrm>
            <a:off x="1685210" y="4772537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21" name="מלבן: פינות מעוגלות 20">
            <a:extLst>
              <a:ext uri="{FF2B5EF4-FFF2-40B4-BE49-F238E27FC236}">
                <a16:creationId xmlns:a16="http://schemas.microsoft.com/office/drawing/2014/main" id="{138A1C48-838F-4937-8701-5177CF2773B6}"/>
              </a:ext>
            </a:extLst>
          </p:cNvPr>
          <p:cNvSpPr/>
          <p:nvPr/>
        </p:nvSpPr>
        <p:spPr>
          <a:xfrm>
            <a:off x="4485212" y="4754880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35273117-842A-4D4E-8ADE-8DB144199919}"/>
              </a:ext>
            </a:extLst>
          </p:cNvPr>
          <p:cNvSpPr txBox="1"/>
          <p:nvPr/>
        </p:nvSpPr>
        <p:spPr>
          <a:xfrm>
            <a:off x="9542502" y="1140857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1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AE094192-9055-441F-B4D6-D9EB2832F4FB}"/>
              </a:ext>
            </a:extLst>
          </p:cNvPr>
          <p:cNvSpPr txBox="1"/>
          <p:nvPr/>
        </p:nvSpPr>
        <p:spPr>
          <a:xfrm>
            <a:off x="6761101" y="1122086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2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84DC982D-71DF-4B80-8BCE-828E5D7E4D1C}"/>
              </a:ext>
            </a:extLst>
          </p:cNvPr>
          <p:cNvSpPr txBox="1"/>
          <p:nvPr/>
        </p:nvSpPr>
        <p:spPr>
          <a:xfrm>
            <a:off x="3927940" y="1161275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3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C30AB48C-470C-4B6A-9F11-1749F5DA42B7}"/>
              </a:ext>
            </a:extLst>
          </p:cNvPr>
          <p:cNvSpPr txBox="1"/>
          <p:nvPr/>
        </p:nvSpPr>
        <p:spPr>
          <a:xfrm>
            <a:off x="9542502" y="2851283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4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3245DBE6-3F7C-423D-87CE-C126725C7EF6}"/>
              </a:ext>
            </a:extLst>
          </p:cNvPr>
          <p:cNvSpPr txBox="1"/>
          <p:nvPr/>
        </p:nvSpPr>
        <p:spPr>
          <a:xfrm>
            <a:off x="4014150" y="2876371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6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ECBCA2BE-C4FD-461C-A70E-7F2B4A71295A}"/>
              </a:ext>
            </a:extLst>
          </p:cNvPr>
          <p:cNvSpPr txBox="1"/>
          <p:nvPr/>
        </p:nvSpPr>
        <p:spPr>
          <a:xfrm>
            <a:off x="6761101" y="4639371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8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2E2E2362-BBAD-4634-BC7E-657964F10660}"/>
              </a:ext>
            </a:extLst>
          </p:cNvPr>
          <p:cNvSpPr txBox="1"/>
          <p:nvPr/>
        </p:nvSpPr>
        <p:spPr>
          <a:xfrm>
            <a:off x="3994742" y="4663288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9</a:t>
            </a:r>
          </a:p>
        </p:txBody>
      </p:sp>
      <p:sp>
        <p:nvSpPr>
          <p:cNvPr id="33" name="מלבן: פינות מעוגלות 32">
            <a:extLst>
              <a:ext uri="{FF2B5EF4-FFF2-40B4-BE49-F238E27FC236}">
                <a16:creationId xmlns:a16="http://schemas.microsoft.com/office/drawing/2014/main" id="{0149B949-BA90-4D44-8CE9-4E2BF399E50C}"/>
              </a:ext>
            </a:extLst>
          </p:cNvPr>
          <p:cNvSpPr/>
          <p:nvPr/>
        </p:nvSpPr>
        <p:spPr>
          <a:xfrm>
            <a:off x="4461376" y="3041928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10</a:t>
            </a:r>
          </a:p>
          <a:p>
            <a:pPr algn="ctr"/>
            <a:endParaRPr lang="he-IL" dirty="0"/>
          </a:p>
        </p:txBody>
      </p:sp>
      <p:sp>
        <p:nvSpPr>
          <p:cNvPr id="34" name="מלבן: פינות מעוגלות 33">
            <a:extLst>
              <a:ext uri="{FF2B5EF4-FFF2-40B4-BE49-F238E27FC236}">
                <a16:creationId xmlns:a16="http://schemas.microsoft.com/office/drawing/2014/main" id="{301C4ECA-EE64-4DCC-9DDD-87EBB46A1306}"/>
              </a:ext>
            </a:extLst>
          </p:cNvPr>
          <p:cNvSpPr/>
          <p:nvPr/>
        </p:nvSpPr>
        <p:spPr>
          <a:xfrm>
            <a:off x="7261880" y="4779292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15</a:t>
            </a:r>
          </a:p>
          <a:p>
            <a:pPr algn="ctr"/>
            <a:endParaRPr lang="he-IL" dirty="0"/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69CBF59A-1AFF-4790-B8BF-2E77E3F909CE}"/>
              </a:ext>
            </a:extLst>
          </p:cNvPr>
          <p:cNvSpPr txBox="1"/>
          <p:nvPr/>
        </p:nvSpPr>
        <p:spPr>
          <a:xfrm>
            <a:off x="6740025" y="2865182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5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C4158A76-BCFB-4E95-BBB9-EA4B5D18CEB0}"/>
              </a:ext>
            </a:extLst>
          </p:cNvPr>
          <p:cNvSpPr txBox="1"/>
          <p:nvPr/>
        </p:nvSpPr>
        <p:spPr>
          <a:xfrm>
            <a:off x="9521459" y="4639371"/>
            <a:ext cx="2984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dirty="0"/>
              <a:t>7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645E39F-12B7-44C2-AE42-563806FBED45}"/>
              </a:ext>
            </a:extLst>
          </p:cNvPr>
          <p:cNvSpPr txBox="1"/>
          <p:nvPr/>
        </p:nvSpPr>
        <p:spPr>
          <a:xfrm>
            <a:off x="9084436" y="120922"/>
            <a:ext cx="67999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לוח 1</a:t>
            </a:r>
          </a:p>
        </p:txBody>
      </p:sp>
      <p:pic>
        <p:nvPicPr>
          <p:cNvPr id="14" name="תמונה 13">
            <a:extLst>
              <a:ext uri="{FF2B5EF4-FFF2-40B4-BE49-F238E27FC236}">
                <a16:creationId xmlns:a16="http://schemas.microsoft.com/office/drawing/2014/main" id="{A7345A1D-C050-4916-A5EE-FBBDE1B0FD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2376" y="120922"/>
            <a:ext cx="95250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9ECF183B-CEF8-4919-9775-3F883BEB20C2}"/>
              </a:ext>
            </a:extLst>
          </p:cNvPr>
          <p:cNvSpPr/>
          <p:nvPr/>
        </p:nvSpPr>
        <p:spPr>
          <a:xfrm>
            <a:off x="0" y="0"/>
            <a:ext cx="9906000" cy="67690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/>
              <a:t>מְגַלִּים מִסְפָּרִים</a:t>
            </a:r>
            <a:endParaRPr lang="he-IL" dirty="0"/>
          </a:p>
        </p:txBody>
      </p:sp>
      <p:graphicFrame>
        <p:nvGraphicFramePr>
          <p:cNvPr id="3" name="טבלה 3">
            <a:extLst>
              <a:ext uri="{FF2B5EF4-FFF2-40B4-BE49-F238E27FC236}">
                <a16:creationId xmlns:a16="http://schemas.microsoft.com/office/drawing/2014/main" id="{FC9D128A-9BAA-415D-A2B8-5F500A12CF7B}"/>
              </a:ext>
            </a:extLst>
          </p:cNvPr>
          <p:cNvGraphicFramePr>
            <a:graphicFrameLocks noGrp="1"/>
          </p:cNvGraphicFramePr>
          <p:nvPr/>
        </p:nvGraphicFramePr>
        <p:xfrm>
          <a:off x="278677" y="1071155"/>
          <a:ext cx="9326877" cy="5608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08959">
                  <a:extLst>
                    <a:ext uri="{9D8B030D-6E8A-4147-A177-3AD203B41FA5}">
                      <a16:colId xmlns:a16="http://schemas.microsoft.com/office/drawing/2014/main" val="1619061552"/>
                    </a:ext>
                  </a:extLst>
                </a:gridCol>
                <a:gridCol w="3108959">
                  <a:extLst>
                    <a:ext uri="{9D8B030D-6E8A-4147-A177-3AD203B41FA5}">
                      <a16:colId xmlns:a16="http://schemas.microsoft.com/office/drawing/2014/main" val="969458961"/>
                    </a:ext>
                  </a:extLst>
                </a:gridCol>
                <a:gridCol w="3108959">
                  <a:extLst>
                    <a:ext uri="{9D8B030D-6E8A-4147-A177-3AD203B41FA5}">
                      <a16:colId xmlns:a16="http://schemas.microsoft.com/office/drawing/2014/main" val="3245868769"/>
                    </a:ext>
                  </a:extLst>
                </a:gridCol>
              </a:tblGrid>
              <a:tr h="18694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37057"/>
                  </a:ext>
                </a:extLst>
              </a:tr>
              <a:tr h="18694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809932"/>
                  </a:ext>
                </a:extLst>
              </a:tr>
              <a:tr h="18694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425068"/>
                  </a:ext>
                </a:extLst>
              </a:tr>
            </a:tbl>
          </a:graphicData>
        </a:graphic>
      </p:graphicFrame>
      <p:pic>
        <p:nvPicPr>
          <p:cNvPr id="8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7D6BBD23-ECC0-4A4B-80A8-6BBBAFE67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386" y="5060531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30BFB018-49A7-47B1-AD76-E2906936E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451" y="3121461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Unforgettable cliparts | Printable Treasure Chest Images Clipart ...">
            <a:extLst>
              <a:ext uri="{FF2B5EF4-FFF2-40B4-BE49-F238E27FC236}">
                <a16:creationId xmlns:a16="http://schemas.microsoft.com/office/drawing/2014/main" id="{B56E300E-1C35-4DF0-AD77-0AAF9ADD7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668" y="1322905"/>
            <a:ext cx="1300572" cy="137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7CA8DC97-8C4D-4427-8527-05DC9B05DD7C}"/>
              </a:ext>
            </a:extLst>
          </p:cNvPr>
          <p:cNvSpPr/>
          <p:nvPr/>
        </p:nvSpPr>
        <p:spPr>
          <a:xfrm>
            <a:off x="450129" y="1214835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40</a:t>
            </a:r>
          </a:p>
          <a:p>
            <a:pPr algn="ctr"/>
            <a:endParaRPr lang="he-IL" dirty="0"/>
          </a:p>
        </p:txBody>
      </p:sp>
      <p:sp>
        <p:nvSpPr>
          <p:cNvPr id="15" name="מלבן: פינות מעוגלות 14">
            <a:extLst>
              <a:ext uri="{FF2B5EF4-FFF2-40B4-BE49-F238E27FC236}">
                <a16:creationId xmlns:a16="http://schemas.microsoft.com/office/drawing/2014/main" id="{319CB199-D9C8-453F-8790-A4D3879F13F5}"/>
              </a:ext>
            </a:extLst>
          </p:cNvPr>
          <p:cNvSpPr/>
          <p:nvPr/>
        </p:nvSpPr>
        <p:spPr>
          <a:xfrm>
            <a:off x="6791327" y="1194736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6" name="מלבן: פינות מעוגלות 15">
            <a:extLst>
              <a:ext uri="{FF2B5EF4-FFF2-40B4-BE49-F238E27FC236}">
                <a16:creationId xmlns:a16="http://schemas.microsoft.com/office/drawing/2014/main" id="{A4095771-F845-45AE-A022-11472A1D1C7F}"/>
              </a:ext>
            </a:extLst>
          </p:cNvPr>
          <p:cNvSpPr/>
          <p:nvPr/>
        </p:nvSpPr>
        <p:spPr>
          <a:xfrm>
            <a:off x="3682214" y="1258820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55</a:t>
            </a:r>
          </a:p>
        </p:txBody>
      </p: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B3836043-E0E0-4F67-B689-CFC032BDB10E}"/>
              </a:ext>
            </a:extLst>
          </p:cNvPr>
          <p:cNvSpPr/>
          <p:nvPr/>
        </p:nvSpPr>
        <p:spPr>
          <a:xfrm>
            <a:off x="372508" y="3095333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9C279B35-E98B-4D9D-8381-920C8D083C94}"/>
              </a:ext>
            </a:extLst>
          </p:cNvPr>
          <p:cNvSpPr/>
          <p:nvPr/>
        </p:nvSpPr>
        <p:spPr>
          <a:xfrm>
            <a:off x="6898903" y="3095332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90</a:t>
            </a:r>
            <a:endParaRPr lang="he-IL" sz="4800" dirty="0"/>
          </a:p>
        </p:txBody>
      </p:sp>
      <p:sp>
        <p:nvSpPr>
          <p:cNvPr id="20" name="מלבן: פינות מעוגלות 19">
            <a:extLst>
              <a:ext uri="{FF2B5EF4-FFF2-40B4-BE49-F238E27FC236}">
                <a16:creationId xmlns:a16="http://schemas.microsoft.com/office/drawing/2014/main" id="{D1A84EC6-AF12-4BAC-962A-9384AE3C6D88}"/>
              </a:ext>
            </a:extLst>
          </p:cNvPr>
          <p:cNvSpPr/>
          <p:nvPr/>
        </p:nvSpPr>
        <p:spPr>
          <a:xfrm>
            <a:off x="3636353" y="4990364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21" name="מלבן: פינות מעוגלות 20">
            <a:extLst>
              <a:ext uri="{FF2B5EF4-FFF2-40B4-BE49-F238E27FC236}">
                <a16:creationId xmlns:a16="http://schemas.microsoft.com/office/drawing/2014/main" id="{138A1C48-838F-4937-8701-5177CF2773B6}"/>
              </a:ext>
            </a:extLst>
          </p:cNvPr>
          <p:cNvSpPr/>
          <p:nvPr/>
        </p:nvSpPr>
        <p:spPr>
          <a:xfrm>
            <a:off x="486473" y="4996446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35273117-842A-4D4E-8ADE-8DB144199919}"/>
              </a:ext>
            </a:extLst>
          </p:cNvPr>
          <p:cNvSpPr txBox="1"/>
          <p:nvPr/>
        </p:nvSpPr>
        <p:spPr>
          <a:xfrm>
            <a:off x="9226622" y="1004329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1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AE094192-9055-441F-B4D6-D9EB2832F4FB}"/>
              </a:ext>
            </a:extLst>
          </p:cNvPr>
          <p:cNvSpPr txBox="1"/>
          <p:nvPr/>
        </p:nvSpPr>
        <p:spPr>
          <a:xfrm>
            <a:off x="6099786" y="1004329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2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84DC982D-71DF-4B80-8BCE-828E5D7E4D1C}"/>
              </a:ext>
            </a:extLst>
          </p:cNvPr>
          <p:cNvSpPr txBox="1"/>
          <p:nvPr/>
        </p:nvSpPr>
        <p:spPr>
          <a:xfrm>
            <a:off x="3001113" y="1004329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3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C30AB48C-470C-4B6A-9F11-1749F5DA42B7}"/>
              </a:ext>
            </a:extLst>
          </p:cNvPr>
          <p:cNvSpPr txBox="1"/>
          <p:nvPr/>
        </p:nvSpPr>
        <p:spPr>
          <a:xfrm>
            <a:off x="9288836" y="2911115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4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69CBF59A-1AFF-4790-B8BF-2E77E3F909CE}"/>
              </a:ext>
            </a:extLst>
          </p:cNvPr>
          <p:cNvSpPr txBox="1"/>
          <p:nvPr/>
        </p:nvSpPr>
        <p:spPr>
          <a:xfrm>
            <a:off x="6162000" y="2911115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5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3245DBE6-3F7C-423D-87CE-C126725C7EF6}"/>
              </a:ext>
            </a:extLst>
          </p:cNvPr>
          <p:cNvSpPr txBox="1"/>
          <p:nvPr/>
        </p:nvSpPr>
        <p:spPr>
          <a:xfrm>
            <a:off x="3063327" y="2911115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6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C4158A76-BCFB-4E95-BBB9-EA4B5D18CEB0}"/>
              </a:ext>
            </a:extLst>
          </p:cNvPr>
          <p:cNvSpPr txBox="1"/>
          <p:nvPr/>
        </p:nvSpPr>
        <p:spPr>
          <a:xfrm>
            <a:off x="9269025" y="4754880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7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ECBCA2BE-C4FD-461C-A70E-7F2B4A71295A}"/>
              </a:ext>
            </a:extLst>
          </p:cNvPr>
          <p:cNvSpPr txBox="1"/>
          <p:nvPr/>
        </p:nvSpPr>
        <p:spPr>
          <a:xfrm>
            <a:off x="6142189" y="4754880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8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2E2E2362-BBAD-4634-BC7E-657964F10660}"/>
              </a:ext>
            </a:extLst>
          </p:cNvPr>
          <p:cNvSpPr txBox="1"/>
          <p:nvPr/>
        </p:nvSpPr>
        <p:spPr>
          <a:xfrm>
            <a:off x="3043516" y="4754880"/>
            <a:ext cx="3850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dirty="0"/>
              <a:t>9</a:t>
            </a:r>
          </a:p>
        </p:txBody>
      </p:sp>
      <p:sp>
        <p:nvSpPr>
          <p:cNvPr id="33" name="מלבן: פינות מעוגלות 32">
            <a:extLst>
              <a:ext uri="{FF2B5EF4-FFF2-40B4-BE49-F238E27FC236}">
                <a16:creationId xmlns:a16="http://schemas.microsoft.com/office/drawing/2014/main" id="{0149B949-BA90-4D44-8CE9-4E2BF399E50C}"/>
              </a:ext>
            </a:extLst>
          </p:cNvPr>
          <p:cNvSpPr/>
          <p:nvPr/>
        </p:nvSpPr>
        <p:spPr>
          <a:xfrm>
            <a:off x="3687798" y="3089279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34" name="מלבן: פינות מעוגלות 33">
            <a:extLst>
              <a:ext uri="{FF2B5EF4-FFF2-40B4-BE49-F238E27FC236}">
                <a16:creationId xmlns:a16="http://schemas.microsoft.com/office/drawing/2014/main" id="{301C4ECA-EE64-4DCC-9DDD-87EBB46A1306}"/>
              </a:ext>
            </a:extLst>
          </p:cNvPr>
          <p:cNvSpPr/>
          <p:nvPr/>
        </p:nvSpPr>
        <p:spPr>
          <a:xfrm>
            <a:off x="6939588" y="4990364"/>
            <a:ext cx="2349248" cy="15052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800" dirty="0">
                <a:solidFill>
                  <a:schemeClr val="tx1"/>
                </a:solidFill>
              </a:rPr>
              <a:t>18</a:t>
            </a:r>
          </a:p>
          <a:p>
            <a:pPr algn="ctr"/>
            <a:endParaRPr lang="he-IL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E74CB02E-9032-4029-B457-0813F215BC32}"/>
              </a:ext>
            </a:extLst>
          </p:cNvPr>
          <p:cNvSpPr txBox="1"/>
          <p:nvPr/>
        </p:nvSpPr>
        <p:spPr>
          <a:xfrm>
            <a:off x="9084436" y="120922"/>
            <a:ext cx="67999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לוח 2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12FED586-8EB5-4BDD-887D-7341F8F26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639" y="48846"/>
            <a:ext cx="4295775" cy="962025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E93FDF62-0D6B-4F1E-9510-0FAB3E670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70" y="48846"/>
            <a:ext cx="95250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0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21">
            <a:extLst>
              <a:ext uri="{FF2B5EF4-FFF2-40B4-BE49-F238E27FC236}">
                <a16:creationId xmlns:a16="http://schemas.microsoft.com/office/drawing/2014/main" id="{5408524F-9FE3-4D11-864C-1E99C32EA5CD}"/>
              </a:ext>
            </a:extLst>
          </p:cNvPr>
          <p:cNvSpPr/>
          <p:nvPr/>
        </p:nvSpPr>
        <p:spPr>
          <a:xfrm>
            <a:off x="2161930" y="2097454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0AA86905-7081-4A69-9165-DAA6865FCA4E}"/>
              </a:ext>
            </a:extLst>
          </p:cNvPr>
          <p:cNvSpPr/>
          <p:nvPr/>
        </p:nvSpPr>
        <p:spPr>
          <a:xfrm>
            <a:off x="233123" y="2097455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4F906AE9-0F40-4339-A45B-C0A48CCA3869}"/>
              </a:ext>
            </a:extLst>
          </p:cNvPr>
          <p:cNvSpPr/>
          <p:nvPr/>
        </p:nvSpPr>
        <p:spPr>
          <a:xfrm>
            <a:off x="54428" y="60958"/>
            <a:ext cx="9797143" cy="67012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CEC73551-5F75-4EDD-88BB-230DB5372B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448978" y="2149006"/>
            <a:ext cx="190610" cy="1597671"/>
          </a:xfrm>
          <a:prstGeom prst="rect">
            <a:avLst/>
          </a:prstGeom>
        </p:spPr>
      </p:pic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1DD84CCA-C590-4A34-B8D5-20FE0B005DCC}"/>
              </a:ext>
            </a:extLst>
          </p:cNvPr>
          <p:cNvSpPr txBox="1"/>
          <p:nvPr/>
        </p:nvSpPr>
        <p:spPr>
          <a:xfrm>
            <a:off x="1260150" y="1456982"/>
            <a:ext cx="134844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=10+2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193A9BE4-F641-4887-A24F-34E79424E55F}"/>
              </a:ext>
            </a:extLst>
          </p:cNvPr>
          <p:cNvSpPr txBox="1"/>
          <p:nvPr/>
        </p:nvSpPr>
        <p:spPr>
          <a:xfrm>
            <a:off x="1711031" y="2592323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D6FE82F0-C807-4D9E-A0C9-254161CC9D5B}"/>
              </a:ext>
            </a:extLst>
          </p:cNvPr>
          <p:cNvSpPr/>
          <p:nvPr/>
        </p:nvSpPr>
        <p:spPr>
          <a:xfrm>
            <a:off x="7105984" y="2149006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13BECEA7-077C-4674-9810-80802CC89AFE}"/>
              </a:ext>
            </a:extLst>
          </p:cNvPr>
          <p:cNvSpPr/>
          <p:nvPr/>
        </p:nvSpPr>
        <p:spPr>
          <a:xfrm>
            <a:off x="5177177" y="2149007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A86B2B23-7BD5-48E5-B3DE-8FD5BA31E3D6}"/>
              </a:ext>
            </a:extLst>
          </p:cNvPr>
          <p:cNvSpPr txBox="1"/>
          <p:nvPr/>
        </p:nvSpPr>
        <p:spPr>
          <a:xfrm>
            <a:off x="6204204" y="1507189"/>
            <a:ext cx="134844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=10+6</a:t>
            </a: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4F6D67A9-6784-455B-89FF-AE6FEE443121}"/>
              </a:ext>
            </a:extLst>
          </p:cNvPr>
          <p:cNvSpPr txBox="1"/>
          <p:nvPr/>
        </p:nvSpPr>
        <p:spPr>
          <a:xfrm>
            <a:off x="6655085" y="2643875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52" name="מלבן 51">
            <a:extLst>
              <a:ext uri="{FF2B5EF4-FFF2-40B4-BE49-F238E27FC236}">
                <a16:creationId xmlns:a16="http://schemas.microsoft.com/office/drawing/2014/main" id="{D867D146-245A-40C7-B876-66BF2EA227A4}"/>
              </a:ext>
            </a:extLst>
          </p:cNvPr>
          <p:cNvSpPr/>
          <p:nvPr/>
        </p:nvSpPr>
        <p:spPr>
          <a:xfrm>
            <a:off x="2161930" y="4926076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>
            <a:extLst>
              <a:ext uri="{FF2B5EF4-FFF2-40B4-BE49-F238E27FC236}">
                <a16:creationId xmlns:a16="http://schemas.microsoft.com/office/drawing/2014/main" id="{843A7644-4FC4-40F0-B4DF-BF4E41E6AFCE}"/>
              </a:ext>
            </a:extLst>
          </p:cNvPr>
          <p:cNvSpPr/>
          <p:nvPr/>
        </p:nvSpPr>
        <p:spPr>
          <a:xfrm>
            <a:off x="233123" y="4926077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תיבת טקסט 58">
            <a:extLst>
              <a:ext uri="{FF2B5EF4-FFF2-40B4-BE49-F238E27FC236}">
                <a16:creationId xmlns:a16="http://schemas.microsoft.com/office/drawing/2014/main" id="{96C5467C-FFC5-4018-B728-5C40AD7F04BF}"/>
              </a:ext>
            </a:extLst>
          </p:cNvPr>
          <p:cNvSpPr txBox="1"/>
          <p:nvPr/>
        </p:nvSpPr>
        <p:spPr>
          <a:xfrm>
            <a:off x="1260150" y="4278230"/>
            <a:ext cx="134844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=14+2</a:t>
            </a:r>
          </a:p>
        </p:txBody>
      </p:sp>
      <p:sp>
        <p:nvSpPr>
          <p:cNvPr id="60" name="תיבת טקסט 59">
            <a:extLst>
              <a:ext uri="{FF2B5EF4-FFF2-40B4-BE49-F238E27FC236}">
                <a16:creationId xmlns:a16="http://schemas.microsoft.com/office/drawing/2014/main" id="{36E691E1-BD85-49B5-8009-F62240EAC422}"/>
              </a:ext>
            </a:extLst>
          </p:cNvPr>
          <p:cNvSpPr txBox="1"/>
          <p:nvPr/>
        </p:nvSpPr>
        <p:spPr>
          <a:xfrm>
            <a:off x="1711031" y="5420945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61" name="מלבן 60">
            <a:extLst>
              <a:ext uri="{FF2B5EF4-FFF2-40B4-BE49-F238E27FC236}">
                <a16:creationId xmlns:a16="http://schemas.microsoft.com/office/drawing/2014/main" id="{121896AE-86B8-4DB6-BE1D-970DF5B0E494}"/>
              </a:ext>
            </a:extLst>
          </p:cNvPr>
          <p:cNvSpPr/>
          <p:nvPr/>
        </p:nvSpPr>
        <p:spPr>
          <a:xfrm>
            <a:off x="7105984" y="4977628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מלבן 61">
            <a:extLst>
              <a:ext uri="{FF2B5EF4-FFF2-40B4-BE49-F238E27FC236}">
                <a16:creationId xmlns:a16="http://schemas.microsoft.com/office/drawing/2014/main" id="{1313E7D2-831D-4C89-A024-9E3B3B93B569}"/>
              </a:ext>
            </a:extLst>
          </p:cNvPr>
          <p:cNvSpPr/>
          <p:nvPr/>
        </p:nvSpPr>
        <p:spPr>
          <a:xfrm>
            <a:off x="5177177" y="4977629"/>
            <a:ext cx="1477908" cy="1660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8" name="תיבת טקסט 67">
            <a:extLst>
              <a:ext uri="{FF2B5EF4-FFF2-40B4-BE49-F238E27FC236}">
                <a16:creationId xmlns:a16="http://schemas.microsoft.com/office/drawing/2014/main" id="{BEF18B75-D0D4-43EA-AC04-7A8D11227A9A}"/>
              </a:ext>
            </a:extLst>
          </p:cNvPr>
          <p:cNvSpPr txBox="1"/>
          <p:nvPr/>
        </p:nvSpPr>
        <p:spPr>
          <a:xfrm>
            <a:off x="6204204" y="4310015"/>
            <a:ext cx="134844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=16+3</a:t>
            </a:r>
          </a:p>
        </p:txBody>
      </p:sp>
      <p:sp>
        <p:nvSpPr>
          <p:cNvPr id="69" name="תיבת טקסט 68">
            <a:extLst>
              <a:ext uri="{FF2B5EF4-FFF2-40B4-BE49-F238E27FC236}">
                <a16:creationId xmlns:a16="http://schemas.microsoft.com/office/drawing/2014/main" id="{E0F45060-BFB6-42BC-95F4-7636E35BD57D}"/>
              </a:ext>
            </a:extLst>
          </p:cNvPr>
          <p:cNvSpPr txBox="1"/>
          <p:nvPr/>
        </p:nvSpPr>
        <p:spPr>
          <a:xfrm>
            <a:off x="6655085" y="5472497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73" name="מלבן: פינות מעוגלות 72">
            <a:extLst>
              <a:ext uri="{FF2B5EF4-FFF2-40B4-BE49-F238E27FC236}">
                <a16:creationId xmlns:a16="http://schemas.microsoft.com/office/drawing/2014/main" id="{623237AF-11F5-43D8-A6D9-42ABA51952AC}"/>
              </a:ext>
            </a:extLst>
          </p:cNvPr>
          <p:cNvSpPr/>
          <p:nvPr/>
        </p:nvSpPr>
        <p:spPr>
          <a:xfrm>
            <a:off x="2773624" y="251557"/>
            <a:ext cx="4395597" cy="654776"/>
          </a:xfrm>
          <a:prstGeom prst="round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4" name="מלבן 73">
            <a:extLst>
              <a:ext uri="{FF2B5EF4-FFF2-40B4-BE49-F238E27FC236}">
                <a16:creationId xmlns:a16="http://schemas.microsoft.com/office/drawing/2014/main" id="{1808A5CF-3E39-4491-8464-4B11106A53E8}"/>
              </a:ext>
            </a:extLst>
          </p:cNvPr>
          <p:cNvSpPr/>
          <p:nvPr/>
        </p:nvSpPr>
        <p:spPr>
          <a:xfrm>
            <a:off x="2690626" y="271279"/>
            <a:ext cx="4634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/>
              <a:t>חִבּוּר </a:t>
            </a:r>
            <a:r>
              <a:rPr lang="he-IL" sz="2800" b="1" dirty="0" err="1"/>
              <a:t>וְחִסּוּר</a:t>
            </a:r>
            <a:r>
              <a:rPr lang="he-IL" sz="2800" b="1" dirty="0"/>
              <a:t> עַד 20</a:t>
            </a:r>
          </a:p>
        </p:txBody>
      </p:sp>
      <p:pic>
        <p:nvPicPr>
          <p:cNvPr id="44" name="תמונה 43">
            <a:extLst>
              <a:ext uri="{FF2B5EF4-FFF2-40B4-BE49-F238E27FC236}">
                <a16:creationId xmlns:a16="http://schemas.microsoft.com/office/drawing/2014/main" id="{71DF9B90-33B8-442A-BF83-198266CC40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2310443" y="2438399"/>
            <a:ext cx="165738" cy="153923"/>
          </a:xfrm>
          <a:prstGeom prst="rect">
            <a:avLst/>
          </a:prstGeom>
        </p:spPr>
      </p:pic>
      <p:pic>
        <p:nvPicPr>
          <p:cNvPr id="46" name="תמונה 45">
            <a:extLst>
              <a:ext uri="{FF2B5EF4-FFF2-40B4-BE49-F238E27FC236}">
                <a16:creationId xmlns:a16="http://schemas.microsoft.com/office/drawing/2014/main" id="{6CB43FC4-C4FC-4B62-8DDB-82FE4F6B5A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2307352" y="2700417"/>
            <a:ext cx="165738" cy="153923"/>
          </a:xfrm>
          <a:prstGeom prst="rect">
            <a:avLst/>
          </a:prstGeom>
        </p:spPr>
      </p:pic>
      <p:pic>
        <p:nvPicPr>
          <p:cNvPr id="47" name="תמונה 46">
            <a:extLst>
              <a:ext uri="{FF2B5EF4-FFF2-40B4-BE49-F238E27FC236}">
                <a16:creationId xmlns:a16="http://schemas.microsoft.com/office/drawing/2014/main" id="{DB48EA1B-4658-40EE-89AF-1CA0BD99F0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7953" y="2289842"/>
            <a:ext cx="165738" cy="153923"/>
          </a:xfrm>
          <a:prstGeom prst="rect">
            <a:avLst/>
          </a:prstGeom>
        </p:spPr>
      </p:pic>
      <p:pic>
        <p:nvPicPr>
          <p:cNvPr id="48" name="תמונה 47">
            <a:extLst>
              <a:ext uri="{FF2B5EF4-FFF2-40B4-BE49-F238E27FC236}">
                <a16:creationId xmlns:a16="http://schemas.microsoft.com/office/drawing/2014/main" id="{E12E0A23-EC62-41F0-B6B5-F331C5B17F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2013" y="2526239"/>
            <a:ext cx="165738" cy="153923"/>
          </a:xfrm>
          <a:prstGeom prst="rect">
            <a:avLst/>
          </a:prstGeom>
        </p:spPr>
      </p:pic>
      <p:pic>
        <p:nvPicPr>
          <p:cNvPr id="49" name="תמונה 48">
            <a:extLst>
              <a:ext uri="{FF2B5EF4-FFF2-40B4-BE49-F238E27FC236}">
                <a16:creationId xmlns:a16="http://schemas.microsoft.com/office/drawing/2014/main" id="{88E046E1-389D-466F-9A64-50D86E7D17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5104" y="2832473"/>
            <a:ext cx="165738" cy="153923"/>
          </a:xfrm>
          <a:prstGeom prst="rect">
            <a:avLst/>
          </a:prstGeom>
        </p:spPr>
      </p:pic>
      <p:pic>
        <p:nvPicPr>
          <p:cNvPr id="50" name="תמונה 49">
            <a:extLst>
              <a:ext uri="{FF2B5EF4-FFF2-40B4-BE49-F238E27FC236}">
                <a16:creationId xmlns:a16="http://schemas.microsoft.com/office/drawing/2014/main" id="{BBEFE2AC-2997-415A-9858-42E4EFE3E9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2013" y="3094491"/>
            <a:ext cx="165738" cy="153923"/>
          </a:xfrm>
          <a:prstGeom prst="rect">
            <a:avLst/>
          </a:prstGeom>
        </p:spPr>
      </p:pic>
      <p:pic>
        <p:nvPicPr>
          <p:cNvPr id="51" name="תמונה 50">
            <a:extLst>
              <a:ext uri="{FF2B5EF4-FFF2-40B4-BE49-F238E27FC236}">
                <a16:creationId xmlns:a16="http://schemas.microsoft.com/office/drawing/2014/main" id="{089E92C6-F3CE-47DA-B6A9-3898673B10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2013" y="3337510"/>
            <a:ext cx="165738" cy="153923"/>
          </a:xfrm>
          <a:prstGeom prst="rect">
            <a:avLst/>
          </a:prstGeom>
        </p:spPr>
      </p:pic>
      <p:pic>
        <p:nvPicPr>
          <p:cNvPr id="75" name="תמונה 74">
            <a:extLst>
              <a:ext uri="{FF2B5EF4-FFF2-40B4-BE49-F238E27FC236}">
                <a16:creationId xmlns:a16="http://schemas.microsoft.com/office/drawing/2014/main" id="{FCBBF899-5424-4BAB-92B0-98AEA4912F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242013" y="3599312"/>
            <a:ext cx="165738" cy="153923"/>
          </a:xfrm>
          <a:prstGeom prst="rect">
            <a:avLst/>
          </a:prstGeom>
        </p:spPr>
      </p:pic>
      <p:pic>
        <p:nvPicPr>
          <p:cNvPr id="76" name="תמונה 75">
            <a:extLst>
              <a:ext uri="{FF2B5EF4-FFF2-40B4-BE49-F238E27FC236}">
                <a16:creationId xmlns:a16="http://schemas.microsoft.com/office/drawing/2014/main" id="{EB15F394-2F3C-49FC-B101-170460C65C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5292101" y="2177905"/>
            <a:ext cx="190610" cy="1597671"/>
          </a:xfrm>
          <a:prstGeom prst="rect">
            <a:avLst/>
          </a:prstGeom>
        </p:spPr>
      </p:pic>
      <p:pic>
        <p:nvPicPr>
          <p:cNvPr id="77" name="תמונה 76">
            <a:extLst>
              <a:ext uri="{FF2B5EF4-FFF2-40B4-BE49-F238E27FC236}">
                <a16:creationId xmlns:a16="http://schemas.microsoft.com/office/drawing/2014/main" id="{D75E1EE0-19DF-42A5-801F-5580CEE2F3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333552" y="4985518"/>
            <a:ext cx="190610" cy="1597671"/>
          </a:xfrm>
          <a:prstGeom prst="rect">
            <a:avLst/>
          </a:prstGeom>
        </p:spPr>
      </p:pic>
      <p:pic>
        <p:nvPicPr>
          <p:cNvPr id="78" name="תמונה 77">
            <a:extLst>
              <a:ext uri="{FF2B5EF4-FFF2-40B4-BE49-F238E27FC236}">
                <a16:creationId xmlns:a16="http://schemas.microsoft.com/office/drawing/2014/main" id="{A2D1F9D2-DED9-4AA7-BBFF-F8A1EBD87F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642679" y="5002774"/>
            <a:ext cx="165738" cy="153923"/>
          </a:xfrm>
          <a:prstGeom prst="rect">
            <a:avLst/>
          </a:prstGeom>
        </p:spPr>
      </p:pic>
      <p:pic>
        <p:nvPicPr>
          <p:cNvPr id="79" name="תמונה 78">
            <a:extLst>
              <a:ext uri="{FF2B5EF4-FFF2-40B4-BE49-F238E27FC236}">
                <a16:creationId xmlns:a16="http://schemas.microsoft.com/office/drawing/2014/main" id="{71789B21-C94F-4269-8B0B-93A8C3DD50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639588" y="5264792"/>
            <a:ext cx="165738" cy="153923"/>
          </a:xfrm>
          <a:prstGeom prst="rect">
            <a:avLst/>
          </a:prstGeom>
        </p:spPr>
      </p:pic>
      <p:pic>
        <p:nvPicPr>
          <p:cNvPr id="80" name="תמונה 79">
            <a:extLst>
              <a:ext uri="{FF2B5EF4-FFF2-40B4-BE49-F238E27FC236}">
                <a16:creationId xmlns:a16="http://schemas.microsoft.com/office/drawing/2014/main" id="{384C3B99-7A67-41EC-BA3D-4E7CBDED29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642679" y="5565040"/>
            <a:ext cx="165738" cy="153923"/>
          </a:xfrm>
          <a:prstGeom prst="rect">
            <a:avLst/>
          </a:prstGeom>
        </p:spPr>
      </p:pic>
      <p:pic>
        <p:nvPicPr>
          <p:cNvPr id="81" name="תמונה 80">
            <a:extLst>
              <a:ext uri="{FF2B5EF4-FFF2-40B4-BE49-F238E27FC236}">
                <a16:creationId xmlns:a16="http://schemas.microsoft.com/office/drawing/2014/main" id="{78D304BF-C4B9-4AAE-ABF7-0C1A559174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639588" y="5827058"/>
            <a:ext cx="165738" cy="153923"/>
          </a:xfrm>
          <a:prstGeom prst="rect">
            <a:avLst/>
          </a:prstGeom>
        </p:spPr>
      </p:pic>
      <p:pic>
        <p:nvPicPr>
          <p:cNvPr id="82" name="תמונה 81">
            <a:extLst>
              <a:ext uri="{FF2B5EF4-FFF2-40B4-BE49-F238E27FC236}">
                <a16:creationId xmlns:a16="http://schemas.microsoft.com/office/drawing/2014/main" id="{F8AD845F-B47F-493B-9943-B7DAA2229A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2424399" y="5090813"/>
            <a:ext cx="165738" cy="153923"/>
          </a:xfrm>
          <a:prstGeom prst="rect">
            <a:avLst/>
          </a:prstGeom>
        </p:spPr>
      </p:pic>
      <p:pic>
        <p:nvPicPr>
          <p:cNvPr id="83" name="תמונה 82">
            <a:extLst>
              <a:ext uri="{FF2B5EF4-FFF2-40B4-BE49-F238E27FC236}">
                <a16:creationId xmlns:a16="http://schemas.microsoft.com/office/drawing/2014/main" id="{E3B98F9B-68C0-4B12-801A-EA478833E9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2421308" y="5352831"/>
            <a:ext cx="165738" cy="153923"/>
          </a:xfrm>
          <a:prstGeom prst="rect">
            <a:avLst/>
          </a:prstGeom>
        </p:spPr>
      </p:pic>
      <p:pic>
        <p:nvPicPr>
          <p:cNvPr id="84" name="תמונה 83">
            <a:extLst>
              <a:ext uri="{FF2B5EF4-FFF2-40B4-BE49-F238E27FC236}">
                <a16:creationId xmlns:a16="http://schemas.microsoft.com/office/drawing/2014/main" id="{4021090F-1BF7-4449-945A-D78036FA88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5292101" y="5017174"/>
            <a:ext cx="190610" cy="1597671"/>
          </a:xfrm>
          <a:prstGeom prst="rect">
            <a:avLst/>
          </a:prstGeom>
        </p:spPr>
      </p:pic>
      <p:pic>
        <p:nvPicPr>
          <p:cNvPr id="85" name="תמונה 84">
            <a:extLst>
              <a:ext uri="{FF2B5EF4-FFF2-40B4-BE49-F238E27FC236}">
                <a16:creationId xmlns:a16="http://schemas.microsoft.com/office/drawing/2014/main" id="{9C9242A9-2381-4387-BBA0-2FB2A04522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32230" y="5049494"/>
            <a:ext cx="165738" cy="153923"/>
          </a:xfrm>
          <a:prstGeom prst="rect">
            <a:avLst/>
          </a:prstGeom>
        </p:spPr>
      </p:pic>
      <p:pic>
        <p:nvPicPr>
          <p:cNvPr id="86" name="תמונה 85">
            <a:extLst>
              <a:ext uri="{FF2B5EF4-FFF2-40B4-BE49-F238E27FC236}">
                <a16:creationId xmlns:a16="http://schemas.microsoft.com/office/drawing/2014/main" id="{2FAF5A27-29CB-4438-8652-20816DC71D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29139" y="5328930"/>
            <a:ext cx="165738" cy="153923"/>
          </a:xfrm>
          <a:prstGeom prst="rect">
            <a:avLst/>
          </a:prstGeom>
        </p:spPr>
      </p:pic>
      <p:pic>
        <p:nvPicPr>
          <p:cNvPr id="87" name="תמונה 86">
            <a:extLst>
              <a:ext uri="{FF2B5EF4-FFF2-40B4-BE49-F238E27FC236}">
                <a16:creationId xmlns:a16="http://schemas.microsoft.com/office/drawing/2014/main" id="{C69B2AE6-E5AE-4515-9B66-A672290211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32230" y="5611760"/>
            <a:ext cx="165738" cy="153923"/>
          </a:xfrm>
          <a:prstGeom prst="rect">
            <a:avLst/>
          </a:prstGeom>
        </p:spPr>
      </p:pic>
      <p:pic>
        <p:nvPicPr>
          <p:cNvPr id="88" name="תמונה 87">
            <a:extLst>
              <a:ext uri="{FF2B5EF4-FFF2-40B4-BE49-F238E27FC236}">
                <a16:creationId xmlns:a16="http://schemas.microsoft.com/office/drawing/2014/main" id="{A462134E-CC93-47C9-90E6-960D5691B2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29139" y="5891196"/>
            <a:ext cx="165738" cy="153923"/>
          </a:xfrm>
          <a:prstGeom prst="rect">
            <a:avLst/>
          </a:prstGeom>
        </p:spPr>
      </p:pic>
      <p:pic>
        <p:nvPicPr>
          <p:cNvPr id="90" name="תמונה 89">
            <a:extLst>
              <a:ext uri="{FF2B5EF4-FFF2-40B4-BE49-F238E27FC236}">
                <a16:creationId xmlns:a16="http://schemas.microsoft.com/office/drawing/2014/main" id="{CD6F53D0-A2D6-4851-99E2-A64E7E0DED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29139" y="6142434"/>
            <a:ext cx="165738" cy="153923"/>
          </a:xfrm>
          <a:prstGeom prst="rect">
            <a:avLst/>
          </a:prstGeom>
        </p:spPr>
      </p:pic>
      <p:pic>
        <p:nvPicPr>
          <p:cNvPr id="91" name="תמונה 90">
            <a:extLst>
              <a:ext uri="{FF2B5EF4-FFF2-40B4-BE49-F238E27FC236}">
                <a16:creationId xmlns:a16="http://schemas.microsoft.com/office/drawing/2014/main" id="{6F18F535-2659-42D3-A6B8-C5A39C9708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5629139" y="6416511"/>
            <a:ext cx="165738" cy="153923"/>
          </a:xfrm>
          <a:prstGeom prst="rect">
            <a:avLst/>
          </a:prstGeom>
        </p:spPr>
      </p:pic>
      <p:pic>
        <p:nvPicPr>
          <p:cNvPr id="92" name="תמונה 91">
            <a:extLst>
              <a:ext uri="{FF2B5EF4-FFF2-40B4-BE49-F238E27FC236}">
                <a16:creationId xmlns:a16="http://schemas.microsoft.com/office/drawing/2014/main" id="{CAAD559B-8FEF-471F-913B-38516BB7C4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398732" y="5070756"/>
            <a:ext cx="165738" cy="153923"/>
          </a:xfrm>
          <a:prstGeom prst="rect">
            <a:avLst/>
          </a:prstGeom>
        </p:spPr>
      </p:pic>
      <p:pic>
        <p:nvPicPr>
          <p:cNvPr id="93" name="תמונה 92">
            <a:extLst>
              <a:ext uri="{FF2B5EF4-FFF2-40B4-BE49-F238E27FC236}">
                <a16:creationId xmlns:a16="http://schemas.microsoft.com/office/drawing/2014/main" id="{E0E75D29-4B16-48E0-A7FF-A2337AD444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395641" y="5332774"/>
            <a:ext cx="165738" cy="153923"/>
          </a:xfrm>
          <a:prstGeom prst="rect">
            <a:avLst/>
          </a:prstGeom>
        </p:spPr>
      </p:pic>
      <p:pic>
        <p:nvPicPr>
          <p:cNvPr id="94" name="תמונה 93">
            <a:extLst>
              <a:ext uri="{FF2B5EF4-FFF2-40B4-BE49-F238E27FC236}">
                <a16:creationId xmlns:a16="http://schemas.microsoft.com/office/drawing/2014/main" id="{A2F7653D-283F-46D5-9118-1900E3422E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84" t="6772" r="52639" b="83603"/>
          <a:stretch/>
        </p:blipFill>
        <p:spPr>
          <a:xfrm flipH="1">
            <a:off x="7398732" y="5633022"/>
            <a:ext cx="165738" cy="153923"/>
          </a:xfrm>
          <a:prstGeom prst="rect">
            <a:avLst/>
          </a:prstGeom>
        </p:spPr>
      </p:pic>
      <p:sp>
        <p:nvSpPr>
          <p:cNvPr id="54" name="תיבת טקסט 53">
            <a:extLst>
              <a:ext uri="{FF2B5EF4-FFF2-40B4-BE49-F238E27FC236}">
                <a16:creationId xmlns:a16="http://schemas.microsoft.com/office/drawing/2014/main" id="{4BEC372E-8757-4F8F-AF3A-5648E13E2822}"/>
              </a:ext>
            </a:extLst>
          </p:cNvPr>
          <p:cNvSpPr txBox="1"/>
          <p:nvPr/>
        </p:nvSpPr>
        <p:spPr>
          <a:xfrm>
            <a:off x="2421308" y="1447973"/>
            <a:ext cx="63991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12</a:t>
            </a:r>
          </a:p>
        </p:txBody>
      </p:sp>
      <p:sp>
        <p:nvSpPr>
          <p:cNvPr id="55" name="תיבת טקסט 54">
            <a:extLst>
              <a:ext uri="{FF2B5EF4-FFF2-40B4-BE49-F238E27FC236}">
                <a16:creationId xmlns:a16="http://schemas.microsoft.com/office/drawing/2014/main" id="{C16B304E-5A36-45C3-8A80-0063292282E7}"/>
              </a:ext>
            </a:extLst>
          </p:cNvPr>
          <p:cNvSpPr txBox="1"/>
          <p:nvPr/>
        </p:nvSpPr>
        <p:spPr>
          <a:xfrm>
            <a:off x="2453664" y="4268922"/>
            <a:ext cx="63991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16</a:t>
            </a:r>
          </a:p>
        </p:txBody>
      </p:sp>
      <p:sp>
        <p:nvSpPr>
          <p:cNvPr id="56" name="תיבת טקסט 55">
            <a:extLst>
              <a:ext uri="{FF2B5EF4-FFF2-40B4-BE49-F238E27FC236}">
                <a16:creationId xmlns:a16="http://schemas.microsoft.com/office/drawing/2014/main" id="{BB21821E-C8D1-49FE-BC69-BB284F6DA0A5}"/>
              </a:ext>
            </a:extLst>
          </p:cNvPr>
          <p:cNvSpPr txBox="1"/>
          <p:nvPr/>
        </p:nvSpPr>
        <p:spPr>
          <a:xfrm>
            <a:off x="7395641" y="1496935"/>
            <a:ext cx="63991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16</a:t>
            </a:r>
          </a:p>
        </p:txBody>
      </p:sp>
      <p:sp>
        <p:nvSpPr>
          <p:cNvPr id="57" name="תיבת טקסט 56">
            <a:extLst>
              <a:ext uri="{FF2B5EF4-FFF2-40B4-BE49-F238E27FC236}">
                <a16:creationId xmlns:a16="http://schemas.microsoft.com/office/drawing/2014/main" id="{53FC2769-9802-4928-A761-E0A242B07D85}"/>
              </a:ext>
            </a:extLst>
          </p:cNvPr>
          <p:cNvSpPr txBox="1"/>
          <p:nvPr/>
        </p:nvSpPr>
        <p:spPr>
          <a:xfrm>
            <a:off x="7383775" y="4268922"/>
            <a:ext cx="63991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19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668C6D30-199F-4288-9EEC-22DEFC31C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143" y="6482586"/>
            <a:ext cx="10001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2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  <p:bldP spid="23" grpId="0"/>
      <p:bldP spid="24" grpId="0"/>
      <p:bldP spid="25" grpId="0" animBg="1"/>
      <p:bldP spid="26" grpId="0" animBg="1"/>
      <p:bldP spid="33" grpId="0"/>
      <p:bldP spid="34" grpId="0"/>
      <p:bldP spid="52" grpId="0" animBg="1"/>
      <p:bldP spid="53" grpId="0" animBg="1"/>
      <p:bldP spid="59" grpId="0"/>
      <p:bldP spid="60" grpId="0"/>
      <p:bldP spid="61" grpId="0" animBg="1"/>
      <p:bldP spid="62" grpId="0" animBg="1"/>
      <p:bldP spid="68" grpId="0"/>
      <p:bldP spid="69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מלבן 21">
            <a:extLst>
              <a:ext uri="{FF2B5EF4-FFF2-40B4-BE49-F238E27FC236}">
                <a16:creationId xmlns:a16="http://schemas.microsoft.com/office/drawing/2014/main" id="{5408524F-9FE3-4D11-864C-1E99C32EA5CD}"/>
              </a:ext>
            </a:extLst>
          </p:cNvPr>
          <p:cNvSpPr/>
          <p:nvPr/>
        </p:nvSpPr>
        <p:spPr>
          <a:xfrm>
            <a:off x="2161930" y="2272936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0AA86905-7081-4A69-9165-DAA6865FCA4E}"/>
              </a:ext>
            </a:extLst>
          </p:cNvPr>
          <p:cNvSpPr/>
          <p:nvPr/>
        </p:nvSpPr>
        <p:spPr>
          <a:xfrm>
            <a:off x="233123" y="2272937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4F906AE9-0F40-4339-A45B-C0A48CCA3869}"/>
              </a:ext>
            </a:extLst>
          </p:cNvPr>
          <p:cNvSpPr/>
          <p:nvPr/>
        </p:nvSpPr>
        <p:spPr>
          <a:xfrm>
            <a:off x="54428" y="60958"/>
            <a:ext cx="9797143" cy="67012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CEC73551-5F75-4EDD-88BB-230DB5372B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469565" y="2362199"/>
            <a:ext cx="125197" cy="1049381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49DE72DE-6DE5-4B8B-957A-4F61799A8B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2318230" y="2379617"/>
            <a:ext cx="125197" cy="1049381"/>
          </a:xfrm>
          <a:prstGeom prst="rect">
            <a:avLst/>
          </a:prstGeom>
        </p:spPr>
      </p:pic>
      <p:pic>
        <p:nvPicPr>
          <p:cNvPr id="13" name="תמונה 12">
            <a:extLst>
              <a:ext uri="{FF2B5EF4-FFF2-40B4-BE49-F238E27FC236}">
                <a16:creationId xmlns:a16="http://schemas.microsoft.com/office/drawing/2014/main" id="{3A7D3BBE-2C21-4CE2-B4AE-4F350363B9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2538876" y="2379617"/>
            <a:ext cx="125197" cy="1049381"/>
          </a:xfrm>
          <a:prstGeom prst="rect">
            <a:avLst/>
          </a:prstGeom>
        </p:spPr>
      </p:pic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1DD84CCA-C590-4A34-B8D5-20FE0B005DCC}"/>
              </a:ext>
            </a:extLst>
          </p:cNvPr>
          <p:cNvSpPr txBox="1"/>
          <p:nvPr/>
        </p:nvSpPr>
        <p:spPr>
          <a:xfrm>
            <a:off x="1260150" y="1611263"/>
            <a:ext cx="157607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=10+20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193A9BE4-F641-4887-A24F-34E79424E55F}"/>
              </a:ext>
            </a:extLst>
          </p:cNvPr>
          <p:cNvSpPr txBox="1"/>
          <p:nvPr/>
        </p:nvSpPr>
        <p:spPr>
          <a:xfrm>
            <a:off x="1711031" y="2592323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D6FE82F0-C807-4D9E-A0C9-254161CC9D5B}"/>
              </a:ext>
            </a:extLst>
          </p:cNvPr>
          <p:cNvSpPr/>
          <p:nvPr/>
        </p:nvSpPr>
        <p:spPr>
          <a:xfrm>
            <a:off x="7105984" y="2324488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13BECEA7-077C-4674-9810-80802CC89AFE}"/>
              </a:ext>
            </a:extLst>
          </p:cNvPr>
          <p:cNvSpPr/>
          <p:nvPr/>
        </p:nvSpPr>
        <p:spPr>
          <a:xfrm>
            <a:off x="5177177" y="2324489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8" name="תמונה 27">
            <a:extLst>
              <a:ext uri="{FF2B5EF4-FFF2-40B4-BE49-F238E27FC236}">
                <a16:creationId xmlns:a16="http://schemas.microsoft.com/office/drawing/2014/main" id="{608533B4-8AE6-45D1-ABD6-9C1EE99C2D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5413619" y="2413751"/>
            <a:ext cx="125197" cy="1049381"/>
          </a:xfrm>
          <a:prstGeom prst="rect">
            <a:avLst/>
          </a:prstGeom>
        </p:spPr>
      </p:pic>
      <p:pic>
        <p:nvPicPr>
          <p:cNvPr id="29" name="תמונה 28">
            <a:extLst>
              <a:ext uri="{FF2B5EF4-FFF2-40B4-BE49-F238E27FC236}">
                <a16:creationId xmlns:a16="http://schemas.microsoft.com/office/drawing/2014/main" id="{16F43F43-6B32-4FAF-B567-2A2F110AD4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5624746" y="2411573"/>
            <a:ext cx="125197" cy="1049381"/>
          </a:xfrm>
          <a:prstGeom prst="rect">
            <a:avLst/>
          </a:prstGeom>
        </p:spPr>
      </p:pic>
      <p:pic>
        <p:nvPicPr>
          <p:cNvPr id="30" name="תמונה 29">
            <a:extLst>
              <a:ext uri="{FF2B5EF4-FFF2-40B4-BE49-F238E27FC236}">
                <a16:creationId xmlns:a16="http://schemas.microsoft.com/office/drawing/2014/main" id="{69CF2974-F8B8-47D7-8BC8-B8D545F59A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262284" y="2431169"/>
            <a:ext cx="125197" cy="1049381"/>
          </a:xfrm>
          <a:prstGeom prst="rect">
            <a:avLst/>
          </a:prstGeom>
        </p:spPr>
      </p:pic>
      <p:pic>
        <p:nvPicPr>
          <p:cNvPr id="31" name="תמונה 30">
            <a:extLst>
              <a:ext uri="{FF2B5EF4-FFF2-40B4-BE49-F238E27FC236}">
                <a16:creationId xmlns:a16="http://schemas.microsoft.com/office/drawing/2014/main" id="{D75126AB-988C-4308-9BE3-8934BC1BFD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482930" y="2431169"/>
            <a:ext cx="125197" cy="1049381"/>
          </a:xfrm>
          <a:prstGeom prst="rect">
            <a:avLst/>
          </a:prstGeom>
        </p:spPr>
      </p:pic>
      <p:pic>
        <p:nvPicPr>
          <p:cNvPr id="32" name="תמונה 31">
            <a:extLst>
              <a:ext uri="{FF2B5EF4-FFF2-40B4-BE49-F238E27FC236}">
                <a16:creationId xmlns:a16="http://schemas.microsoft.com/office/drawing/2014/main" id="{EBAAF8E5-3FD6-43F8-AF40-E97AC4C532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717678" y="2431169"/>
            <a:ext cx="125197" cy="1049381"/>
          </a:xfrm>
          <a:prstGeom prst="rect">
            <a:avLst/>
          </a:prstGeom>
        </p:spPr>
      </p:pic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A86B2B23-7BD5-48E5-B3DE-8FD5BA31E3D6}"/>
              </a:ext>
            </a:extLst>
          </p:cNvPr>
          <p:cNvSpPr txBox="1"/>
          <p:nvPr/>
        </p:nvSpPr>
        <p:spPr>
          <a:xfrm>
            <a:off x="6204204" y="1662815"/>
            <a:ext cx="157607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=20+30</a:t>
            </a: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4F6D67A9-6784-455B-89FF-AE6FEE443121}"/>
              </a:ext>
            </a:extLst>
          </p:cNvPr>
          <p:cNvSpPr txBox="1"/>
          <p:nvPr/>
        </p:nvSpPr>
        <p:spPr>
          <a:xfrm>
            <a:off x="6655085" y="2643875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52" name="מלבן 51">
            <a:extLst>
              <a:ext uri="{FF2B5EF4-FFF2-40B4-BE49-F238E27FC236}">
                <a16:creationId xmlns:a16="http://schemas.microsoft.com/office/drawing/2014/main" id="{D867D146-245A-40C7-B876-66BF2EA227A4}"/>
              </a:ext>
            </a:extLst>
          </p:cNvPr>
          <p:cNvSpPr/>
          <p:nvPr/>
        </p:nvSpPr>
        <p:spPr>
          <a:xfrm>
            <a:off x="2161930" y="5101558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>
            <a:extLst>
              <a:ext uri="{FF2B5EF4-FFF2-40B4-BE49-F238E27FC236}">
                <a16:creationId xmlns:a16="http://schemas.microsoft.com/office/drawing/2014/main" id="{843A7644-4FC4-40F0-B4DF-BF4E41E6AFCE}"/>
              </a:ext>
            </a:extLst>
          </p:cNvPr>
          <p:cNvSpPr/>
          <p:nvPr/>
        </p:nvSpPr>
        <p:spPr>
          <a:xfrm>
            <a:off x="233123" y="5101559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54" name="תמונה 53">
            <a:extLst>
              <a:ext uri="{FF2B5EF4-FFF2-40B4-BE49-F238E27FC236}">
                <a16:creationId xmlns:a16="http://schemas.microsoft.com/office/drawing/2014/main" id="{8B6964DC-385D-471B-8C6B-9EA20B3ABE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469565" y="5190821"/>
            <a:ext cx="125197" cy="1049381"/>
          </a:xfrm>
          <a:prstGeom prst="rect">
            <a:avLst/>
          </a:prstGeom>
        </p:spPr>
      </p:pic>
      <p:pic>
        <p:nvPicPr>
          <p:cNvPr id="55" name="תמונה 54">
            <a:extLst>
              <a:ext uri="{FF2B5EF4-FFF2-40B4-BE49-F238E27FC236}">
                <a16:creationId xmlns:a16="http://schemas.microsoft.com/office/drawing/2014/main" id="{E89709FD-8B44-478B-BB90-857FF0C56D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680692" y="5188643"/>
            <a:ext cx="125197" cy="1049381"/>
          </a:xfrm>
          <a:prstGeom prst="rect">
            <a:avLst/>
          </a:prstGeom>
        </p:spPr>
      </p:pic>
      <p:pic>
        <p:nvPicPr>
          <p:cNvPr id="56" name="תמונה 55">
            <a:extLst>
              <a:ext uri="{FF2B5EF4-FFF2-40B4-BE49-F238E27FC236}">
                <a16:creationId xmlns:a16="http://schemas.microsoft.com/office/drawing/2014/main" id="{BB799BDD-B80E-4867-B795-A15CC31715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2318230" y="5208239"/>
            <a:ext cx="125197" cy="1049381"/>
          </a:xfrm>
          <a:prstGeom prst="rect">
            <a:avLst/>
          </a:prstGeom>
        </p:spPr>
      </p:pic>
      <p:pic>
        <p:nvPicPr>
          <p:cNvPr id="57" name="תמונה 56">
            <a:extLst>
              <a:ext uri="{FF2B5EF4-FFF2-40B4-BE49-F238E27FC236}">
                <a16:creationId xmlns:a16="http://schemas.microsoft.com/office/drawing/2014/main" id="{38E55189-A2EA-4485-AB62-8106261256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2538876" y="5208239"/>
            <a:ext cx="125197" cy="1049381"/>
          </a:xfrm>
          <a:prstGeom prst="rect">
            <a:avLst/>
          </a:prstGeom>
        </p:spPr>
      </p:pic>
      <p:pic>
        <p:nvPicPr>
          <p:cNvPr id="58" name="תמונה 57">
            <a:extLst>
              <a:ext uri="{FF2B5EF4-FFF2-40B4-BE49-F238E27FC236}">
                <a16:creationId xmlns:a16="http://schemas.microsoft.com/office/drawing/2014/main" id="{63EDFBB7-44CD-4AB1-9C4A-02F41520E0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2773624" y="5208239"/>
            <a:ext cx="125197" cy="1049381"/>
          </a:xfrm>
          <a:prstGeom prst="rect">
            <a:avLst/>
          </a:prstGeom>
        </p:spPr>
      </p:pic>
      <p:sp>
        <p:nvSpPr>
          <p:cNvPr id="59" name="תיבת טקסט 58">
            <a:extLst>
              <a:ext uri="{FF2B5EF4-FFF2-40B4-BE49-F238E27FC236}">
                <a16:creationId xmlns:a16="http://schemas.microsoft.com/office/drawing/2014/main" id="{96C5467C-FFC5-4018-B728-5C40AD7F04BF}"/>
              </a:ext>
            </a:extLst>
          </p:cNvPr>
          <p:cNvSpPr txBox="1"/>
          <p:nvPr/>
        </p:nvSpPr>
        <p:spPr>
          <a:xfrm>
            <a:off x="1260150" y="4439885"/>
            <a:ext cx="157607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=30+40</a:t>
            </a:r>
          </a:p>
        </p:txBody>
      </p:sp>
      <p:sp>
        <p:nvSpPr>
          <p:cNvPr id="60" name="תיבת טקסט 59">
            <a:extLst>
              <a:ext uri="{FF2B5EF4-FFF2-40B4-BE49-F238E27FC236}">
                <a16:creationId xmlns:a16="http://schemas.microsoft.com/office/drawing/2014/main" id="{36E691E1-BD85-49B5-8009-F62240EAC422}"/>
              </a:ext>
            </a:extLst>
          </p:cNvPr>
          <p:cNvSpPr txBox="1"/>
          <p:nvPr/>
        </p:nvSpPr>
        <p:spPr>
          <a:xfrm>
            <a:off x="1711031" y="5420945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sp>
        <p:nvSpPr>
          <p:cNvPr id="61" name="מלבן 60">
            <a:extLst>
              <a:ext uri="{FF2B5EF4-FFF2-40B4-BE49-F238E27FC236}">
                <a16:creationId xmlns:a16="http://schemas.microsoft.com/office/drawing/2014/main" id="{121896AE-86B8-4DB6-BE1D-970DF5B0E494}"/>
              </a:ext>
            </a:extLst>
          </p:cNvPr>
          <p:cNvSpPr/>
          <p:nvPr/>
        </p:nvSpPr>
        <p:spPr>
          <a:xfrm>
            <a:off x="7105984" y="5153110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מלבן 61">
            <a:extLst>
              <a:ext uri="{FF2B5EF4-FFF2-40B4-BE49-F238E27FC236}">
                <a16:creationId xmlns:a16="http://schemas.microsoft.com/office/drawing/2014/main" id="{1313E7D2-831D-4C89-A024-9E3B3B93B569}"/>
              </a:ext>
            </a:extLst>
          </p:cNvPr>
          <p:cNvSpPr/>
          <p:nvPr/>
        </p:nvSpPr>
        <p:spPr>
          <a:xfrm>
            <a:off x="5177177" y="5153111"/>
            <a:ext cx="1382459" cy="1223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3" name="תמונה 62">
            <a:extLst>
              <a:ext uri="{FF2B5EF4-FFF2-40B4-BE49-F238E27FC236}">
                <a16:creationId xmlns:a16="http://schemas.microsoft.com/office/drawing/2014/main" id="{387137EF-B513-4A18-833A-D4823C47DF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5413619" y="5242373"/>
            <a:ext cx="125197" cy="1049381"/>
          </a:xfrm>
          <a:prstGeom prst="rect">
            <a:avLst/>
          </a:prstGeom>
        </p:spPr>
      </p:pic>
      <p:pic>
        <p:nvPicPr>
          <p:cNvPr id="64" name="תמונה 63">
            <a:extLst>
              <a:ext uri="{FF2B5EF4-FFF2-40B4-BE49-F238E27FC236}">
                <a16:creationId xmlns:a16="http://schemas.microsoft.com/office/drawing/2014/main" id="{6AD73EFC-2DC5-425C-B2CD-CA95CCD622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948930" y="5242373"/>
            <a:ext cx="125197" cy="1049381"/>
          </a:xfrm>
          <a:prstGeom prst="rect">
            <a:avLst/>
          </a:prstGeom>
        </p:spPr>
      </p:pic>
      <p:pic>
        <p:nvPicPr>
          <p:cNvPr id="65" name="תמונה 64">
            <a:extLst>
              <a:ext uri="{FF2B5EF4-FFF2-40B4-BE49-F238E27FC236}">
                <a16:creationId xmlns:a16="http://schemas.microsoft.com/office/drawing/2014/main" id="{4B41AB08-D097-45C9-82AB-303AA310D0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262284" y="5259791"/>
            <a:ext cx="125197" cy="1049381"/>
          </a:xfrm>
          <a:prstGeom prst="rect">
            <a:avLst/>
          </a:prstGeom>
        </p:spPr>
      </p:pic>
      <p:pic>
        <p:nvPicPr>
          <p:cNvPr id="66" name="תמונה 65">
            <a:extLst>
              <a:ext uri="{FF2B5EF4-FFF2-40B4-BE49-F238E27FC236}">
                <a16:creationId xmlns:a16="http://schemas.microsoft.com/office/drawing/2014/main" id="{6E013C90-8352-41BC-B617-CB87C29EE2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482930" y="5259791"/>
            <a:ext cx="125197" cy="1049381"/>
          </a:xfrm>
          <a:prstGeom prst="rect">
            <a:avLst/>
          </a:prstGeom>
        </p:spPr>
      </p:pic>
      <p:pic>
        <p:nvPicPr>
          <p:cNvPr id="67" name="תמונה 66">
            <a:extLst>
              <a:ext uri="{FF2B5EF4-FFF2-40B4-BE49-F238E27FC236}">
                <a16:creationId xmlns:a16="http://schemas.microsoft.com/office/drawing/2014/main" id="{F956EF81-4A58-48F5-BA39-19D9AC0B93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7717678" y="5259791"/>
            <a:ext cx="125197" cy="1049381"/>
          </a:xfrm>
          <a:prstGeom prst="rect">
            <a:avLst/>
          </a:prstGeom>
        </p:spPr>
      </p:pic>
      <p:sp>
        <p:nvSpPr>
          <p:cNvPr id="68" name="תיבת טקסט 67">
            <a:extLst>
              <a:ext uri="{FF2B5EF4-FFF2-40B4-BE49-F238E27FC236}">
                <a16:creationId xmlns:a16="http://schemas.microsoft.com/office/drawing/2014/main" id="{BEF18B75-D0D4-43EA-AC04-7A8D11227A9A}"/>
              </a:ext>
            </a:extLst>
          </p:cNvPr>
          <p:cNvSpPr txBox="1"/>
          <p:nvPr/>
        </p:nvSpPr>
        <p:spPr>
          <a:xfrm>
            <a:off x="6204204" y="4491437"/>
            <a:ext cx="157607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=10+50</a:t>
            </a:r>
          </a:p>
        </p:txBody>
      </p:sp>
      <p:sp>
        <p:nvSpPr>
          <p:cNvPr id="69" name="תיבת טקסט 68">
            <a:extLst>
              <a:ext uri="{FF2B5EF4-FFF2-40B4-BE49-F238E27FC236}">
                <a16:creationId xmlns:a16="http://schemas.microsoft.com/office/drawing/2014/main" id="{E0F45060-BFB6-42BC-95F4-7636E35BD57D}"/>
              </a:ext>
            </a:extLst>
          </p:cNvPr>
          <p:cNvSpPr txBox="1"/>
          <p:nvPr/>
        </p:nvSpPr>
        <p:spPr>
          <a:xfrm>
            <a:off x="6655085" y="5472497"/>
            <a:ext cx="42511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+</a:t>
            </a:r>
          </a:p>
        </p:txBody>
      </p:sp>
      <p:pic>
        <p:nvPicPr>
          <p:cNvPr id="70" name="תמונה 69">
            <a:extLst>
              <a:ext uri="{FF2B5EF4-FFF2-40B4-BE49-F238E27FC236}">
                <a16:creationId xmlns:a16="http://schemas.microsoft.com/office/drawing/2014/main" id="{0791BEBC-121D-49AB-A43B-CDA7FEA73C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8186984" y="5242373"/>
            <a:ext cx="125197" cy="1049381"/>
          </a:xfrm>
          <a:prstGeom prst="rect">
            <a:avLst/>
          </a:prstGeom>
        </p:spPr>
      </p:pic>
      <p:pic>
        <p:nvPicPr>
          <p:cNvPr id="71" name="תמונה 70">
            <a:extLst>
              <a:ext uri="{FF2B5EF4-FFF2-40B4-BE49-F238E27FC236}">
                <a16:creationId xmlns:a16="http://schemas.microsoft.com/office/drawing/2014/main" id="{FC3C6A2B-6BA2-4CEA-A9AB-92CA1410A8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930228" y="5190820"/>
            <a:ext cx="125197" cy="1049381"/>
          </a:xfrm>
          <a:prstGeom prst="rect">
            <a:avLst/>
          </a:prstGeom>
        </p:spPr>
      </p:pic>
      <p:pic>
        <p:nvPicPr>
          <p:cNvPr id="72" name="תמונה 71">
            <a:extLst>
              <a:ext uri="{FF2B5EF4-FFF2-40B4-BE49-F238E27FC236}">
                <a16:creationId xmlns:a16="http://schemas.microsoft.com/office/drawing/2014/main" id="{89A7C186-543F-4CA3-BA33-E2B410DA32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" t="5600" r="88492" b="2520"/>
          <a:stretch/>
        </p:blipFill>
        <p:spPr>
          <a:xfrm flipH="1">
            <a:off x="3052349" y="5208238"/>
            <a:ext cx="125197" cy="1049381"/>
          </a:xfrm>
          <a:prstGeom prst="rect">
            <a:avLst/>
          </a:prstGeom>
        </p:spPr>
      </p:pic>
      <p:sp>
        <p:nvSpPr>
          <p:cNvPr id="73" name="מלבן: פינות מעוגלות 72">
            <a:extLst>
              <a:ext uri="{FF2B5EF4-FFF2-40B4-BE49-F238E27FC236}">
                <a16:creationId xmlns:a16="http://schemas.microsoft.com/office/drawing/2014/main" id="{623237AF-11F5-43D8-A6D9-42ABA51952AC}"/>
              </a:ext>
            </a:extLst>
          </p:cNvPr>
          <p:cNvSpPr/>
          <p:nvPr/>
        </p:nvSpPr>
        <p:spPr>
          <a:xfrm>
            <a:off x="2773624" y="251557"/>
            <a:ext cx="4395597" cy="654776"/>
          </a:xfrm>
          <a:prstGeom prst="round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4" name="מלבן 73">
            <a:extLst>
              <a:ext uri="{FF2B5EF4-FFF2-40B4-BE49-F238E27FC236}">
                <a16:creationId xmlns:a16="http://schemas.microsoft.com/office/drawing/2014/main" id="{1808A5CF-3E39-4491-8464-4B11106A53E8}"/>
              </a:ext>
            </a:extLst>
          </p:cNvPr>
          <p:cNvSpPr/>
          <p:nvPr/>
        </p:nvSpPr>
        <p:spPr>
          <a:xfrm>
            <a:off x="2690626" y="271279"/>
            <a:ext cx="4634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/>
              <a:t>חִבּוּר </a:t>
            </a:r>
            <a:r>
              <a:rPr lang="he-IL" sz="2800" b="1" dirty="0" err="1"/>
              <a:t>וְחִסּוּר</a:t>
            </a:r>
            <a:r>
              <a:rPr lang="he-IL" sz="2800" b="1" dirty="0"/>
              <a:t> בְּעַשְׂרוֹת שְׁלֵמוֹת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C931BE9-DD1C-42B1-BB51-E143531927C8}"/>
              </a:ext>
            </a:extLst>
          </p:cNvPr>
          <p:cNvSpPr txBox="1"/>
          <p:nvPr/>
        </p:nvSpPr>
        <p:spPr>
          <a:xfrm>
            <a:off x="2664073" y="1557892"/>
            <a:ext cx="69762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/>
              <a:t>30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E0B017C-D08B-4A65-949B-D32B5E091FE5}"/>
              </a:ext>
            </a:extLst>
          </p:cNvPr>
          <p:cNvSpPr txBox="1"/>
          <p:nvPr/>
        </p:nvSpPr>
        <p:spPr>
          <a:xfrm>
            <a:off x="7662714" y="1593248"/>
            <a:ext cx="69762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/>
              <a:t>50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E0537AF-00BF-4E76-A19B-68D0A7F62FBB}"/>
              </a:ext>
            </a:extLst>
          </p:cNvPr>
          <p:cNvSpPr txBox="1"/>
          <p:nvPr/>
        </p:nvSpPr>
        <p:spPr>
          <a:xfrm>
            <a:off x="2690626" y="4388425"/>
            <a:ext cx="69762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/>
              <a:t>70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1BA3DBA0-330A-43DF-8A58-7BFB5AE7BC6A}"/>
              </a:ext>
            </a:extLst>
          </p:cNvPr>
          <p:cNvSpPr txBox="1"/>
          <p:nvPr/>
        </p:nvSpPr>
        <p:spPr>
          <a:xfrm>
            <a:off x="7614554" y="4445810"/>
            <a:ext cx="69762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/>
              <a:t>60</a:t>
            </a:r>
          </a:p>
        </p:txBody>
      </p:sp>
      <p:pic>
        <p:nvPicPr>
          <p:cNvPr id="46" name="תמונה 45">
            <a:extLst>
              <a:ext uri="{FF2B5EF4-FFF2-40B4-BE49-F238E27FC236}">
                <a16:creationId xmlns:a16="http://schemas.microsoft.com/office/drawing/2014/main" id="{FBFFB4D6-4FE7-429B-939A-72A8F96FD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143" y="6482586"/>
            <a:ext cx="10001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7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  <p:bldP spid="23" grpId="0"/>
      <p:bldP spid="24" grpId="0"/>
      <p:bldP spid="25" grpId="0" animBg="1"/>
      <p:bldP spid="26" grpId="0" animBg="1"/>
      <p:bldP spid="33" grpId="0"/>
      <p:bldP spid="34" grpId="0"/>
      <p:bldP spid="52" grpId="0" animBg="1"/>
      <p:bldP spid="53" grpId="0" animBg="1"/>
      <p:bldP spid="59" grpId="0"/>
      <p:bldP spid="60" grpId="0"/>
      <p:bldP spid="61" grpId="0" animBg="1"/>
      <p:bldP spid="62" grpId="0" animBg="1"/>
      <p:bldP spid="68" grpId="0"/>
      <p:bldP spid="69" grpId="0"/>
      <p:bldP spid="2" grpId="0"/>
      <p:bldP spid="3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F2F0C4B-C2EC-4D99-A522-AE63E61187C2}"/>
              </a:ext>
            </a:extLst>
          </p:cNvPr>
          <p:cNvSpPr txBox="1"/>
          <p:nvPr/>
        </p:nvSpPr>
        <p:spPr>
          <a:xfrm>
            <a:off x="470263" y="69504"/>
            <a:ext cx="9137711" cy="6509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400" b="1" dirty="0"/>
              <a:t>מערך שיעור- הנחיות למורה</a:t>
            </a:r>
          </a:p>
          <a:p>
            <a:pPr algn="r">
              <a:lnSpc>
                <a:spcPct val="150000"/>
              </a:lnSpc>
            </a:pPr>
            <a:r>
              <a:rPr lang="he-IL" sz="1600" b="1" u="sng" dirty="0"/>
              <a:t>משימה ראשונה- בניית מספרים בתוך בית המספרים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מבקשים מהילדים לבנות את המספרים בתוך בית המספרים, לפי סדר המספרים המוצגים בשקף- מלמעלה למטה.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שואלים אותם: כדי לבנות את המספר 12 בבית המספרים: כמה עשרות ניקח? כמה יחידות?</a:t>
            </a:r>
          </a:p>
          <a:p>
            <a:pPr algn="r">
              <a:lnSpc>
                <a:spcPct val="150000"/>
              </a:lnSpc>
            </a:pPr>
            <a:r>
              <a:rPr lang="he-IL" sz="1600" b="1" u="sng" dirty="0"/>
              <a:t>משחק "מגלים מספרים": </a:t>
            </a:r>
          </a:p>
          <a:p>
            <a:pPr algn="r">
              <a:lnSpc>
                <a:spcPct val="150000"/>
              </a:lnSpc>
            </a:pPr>
            <a:r>
              <a:rPr lang="he-IL" sz="1600" b="1" dirty="0"/>
              <a:t>החידות "מי אני?" 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לוח 1: 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מספר הבנוי משתי עשרות- מי אני? </a:t>
            </a:r>
            <a:r>
              <a:rPr lang="he-IL" sz="1600" dirty="0">
                <a:solidFill>
                  <a:srgbClr val="FF0000"/>
                </a:solidFill>
              </a:rPr>
              <a:t>20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מספר הבנוי מעשרת 1 ו-0 יחידות- מי אני? </a:t>
            </a:r>
            <a:r>
              <a:rPr lang="he-IL" sz="1600" dirty="0">
                <a:solidFill>
                  <a:srgbClr val="FF0000"/>
                </a:solidFill>
              </a:rPr>
              <a:t>10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 מספר הבנוי מעשרת אחת ו-5 יחידות- מי אני? </a:t>
            </a:r>
            <a:r>
              <a:rPr lang="he-IL" sz="1600" dirty="0">
                <a:solidFill>
                  <a:srgbClr val="FF0000"/>
                </a:solidFill>
              </a:rPr>
              <a:t>15</a:t>
            </a:r>
          </a:p>
          <a:p>
            <a:pPr algn="r">
              <a:lnSpc>
                <a:spcPct val="150000"/>
              </a:lnSpc>
            </a:pPr>
            <a:endParaRPr lang="he-IL" sz="1600" dirty="0"/>
          </a:p>
          <a:p>
            <a:pPr algn="r">
              <a:lnSpc>
                <a:spcPct val="150000"/>
              </a:lnSpc>
            </a:pPr>
            <a:r>
              <a:rPr lang="he-IL" sz="1600" dirty="0"/>
              <a:t>לוח 2: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מספר הבנוי מ-4 עשרות- מי אני? </a:t>
            </a:r>
            <a:r>
              <a:rPr lang="he-IL" sz="1600" dirty="0">
                <a:solidFill>
                  <a:srgbClr val="FF0000"/>
                </a:solidFill>
              </a:rPr>
              <a:t>40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מספר הבנוי מעשרת אחת ו-9 יחידות- מי אני? </a:t>
            </a:r>
            <a:r>
              <a:rPr lang="he-IL" sz="1600" dirty="0">
                <a:solidFill>
                  <a:srgbClr val="FF0000"/>
                </a:solidFill>
              </a:rPr>
              <a:t>19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אני מספר הבנוי מעשרת אחת ו-8 יחידות- מי אני? </a:t>
            </a:r>
            <a:r>
              <a:rPr lang="he-IL" sz="1600" dirty="0">
                <a:solidFill>
                  <a:srgbClr val="FF0000"/>
                </a:solidFill>
              </a:rPr>
              <a:t>18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  </a:t>
            </a:r>
            <a:r>
              <a:rPr lang="he-IL" sz="1600" b="1" u="sng" dirty="0"/>
              <a:t>משימה אחרונה:</a:t>
            </a:r>
          </a:p>
          <a:p>
            <a:pPr algn="r">
              <a:lnSpc>
                <a:spcPct val="150000"/>
              </a:lnSpc>
            </a:pPr>
            <a:r>
              <a:rPr lang="he-IL" sz="1600" dirty="0"/>
              <a:t>פותרים תרגילים- נעזרים בהמחשה. 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B0C09C75-72EA-4F0E-8C65-16413B1B1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15" y="6579491"/>
            <a:ext cx="10001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86064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</TotalTime>
  <Words>225</Words>
  <Application>Microsoft Office PowerPoint</Application>
  <PresentationFormat>נייר A4 ‏(210x297 מ"מ)</PresentationFormat>
  <Paragraphs>91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206</cp:revision>
  <dcterms:created xsi:type="dcterms:W3CDTF">2020-03-15T12:12:59Z</dcterms:created>
  <dcterms:modified xsi:type="dcterms:W3CDTF">2020-04-28T11:37:39Z</dcterms:modified>
</cp:coreProperties>
</file>