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76" r:id="rId2"/>
    <p:sldId id="277" r:id="rId3"/>
    <p:sldId id="280" r:id="rId4"/>
    <p:sldId id="281" r:id="rId5"/>
    <p:sldId id="282" r:id="rId6"/>
    <p:sldId id="283" r:id="rId7"/>
    <p:sldId id="286" r:id="rId8"/>
    <p:sldId id="285" r:id="rId9"/>
    <p:sldId id="284" r:id="rId10"/>
    <p:sldId id="287" r:id="rId11"/>
    <p:sldId id="289" r:id="rId12"/>
    <p:sldId id="288" r:id="rId1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D21AA2-1D70-41B7-8F00-5B197FC9C512}" v="55" dt="2020-04-19T12:43:21.2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אור הינדי" userId="2a4a9130e40b04d2" providerId="LiveId" clId="{F9D21AA2-1D70-41B7-8F00-5B197FC9C512}"/>
    <pc:docChg chg="custSel addSld modSld">
      <pc:chgData name="אור הינדי" userId="2a4a9130e40b04d2" providerId="LiveId" clId="{F9D21AA2-1D70-41B7-8F00-5B197FC9C512}" dt="2020-04-19T12:43:21.264" v="67" actId="1076"/>
      <pc:docMkLst>
        <pc:docMk/>
      </pc:docMkLst>
      <pc:sldChg chg="modSp">
        <pc:chgData name="אור הינדי" userId="2a4a9130e40b04d2" providerId="LiveId" clId="{F9D21AA2-1D70-41B7-8F00-5B197FC9C512}" dt="2020-04-19T12:09:20.301" v="4" actId="1076"/>
        <pc:sldMkLst>
          <pc:docMk/>
          <pc:sldMk cId="1318395276" sldId="265"/>
        </pc:sldMkLst>
        <pc:picChg chg="mod">
          <ac:chgData name="אור הינדי" userId="2a4a9130e40b04d2" providerId="LiveId" clId="{F9D21AA2-1D70-41B7-8F00-5B197FC9C512}" dt="2020-04-19T12:09:20.301" v="4" actId="1076"/>
          <ac:picMkLst>
            <pc:docMk/>
            <pc:sldMk cId="1318395276" sldId="265"/>
            <ac:picMk id="25" creationId="{DD6F5AEB-ECEB-4C7E-8298-E78E164DD045}"/>
          </ac:picMkLst>
        </pc:picChg>
      </pc:sldChg>
      <pc:sldChg chg="modSp">
        <pc:chgData name="אור הינדי" userId="2a4a9130e40b04d2" providerId="LiveId" clId="{F9D21AA2-1D70-41B7-8F00-5B197FC9C512}" dt="2020-04-19T12:08:48.027" v="3" actId="20577"/>
        <pc:sldMkLst>
          <pc:docMk/>
          <pc:sldMk cId="3969077456" sldId="270"/>
        </pc:sldMkLst>
        <pc:spChg chg="mod">
          <ac:chgData name="אור הינדי" userId="2a4a9130e40b04d2" providerId="LiveId" clId="{F9D21AA2-1D70-41B7-8F00-5B197FC9C512}" dt="2020-04-19T12:08:48.027" v="3" actId="20577"/>
          <ac:spMkLst>
            <pc:docMk/>
            <pc:sldMk cId="3969077456" sldId="270"/>
            <ac:spMk id="5" creationId="{88229BD0-EACD-41BF-A16C-CA2915E5AAF4}"/>
          </ac:spMkLst>
        </pc:spChg>
      </pc:sldChg>
      <pc:sldChg chg="modSp">
        <pc:chgData name="אור הינדי" userId="2a4a9130e40b04d2" providerId="LiveId" clId="{F9D21AA2-1D70-41B7-8F00-5B197FC9C512}" dt="2020-04-19T12:42:23.993" v="48" actId="1076"/>
        <pc:sldMkLst>
          <pc:docMk/>
          <pc:sldMk cId="885466954" sldId="272"/>
        </pc:sldMkLst>
        <pc:picChg chg="mod">
          <ac:chgData name="אור הינדי" userId="2a4a9130e40b04d2" providerId="LiveId" clId="{F9D21AA2-1D70-41B7-8F00-5B197FC9C512}" dt="2020-04-19T12:42:23.993" v="48" actId="1076"/>
          <ac:picMkLst>
            <pc:docMk/>
            <pc:sldMk cId="885466954" sldId="272"/>
            <ac:picMk id="4106" creationId="{17E177BE-C76E-44FE-A5FE-861006B07280}"/>
          </ac:picMkLst>
        </pc:picChg>
      </pc:sldChg>
      <pc:sldChg chg="addSp delSp modSp add delAnim modAnim">
        <pc:chgData name="אור הינדי" userId="2a4a9130e40b04d2" providerId="LiveId" clId="{F9D21AA2-1D70-41B7-8F00-5B197FC9C512}" dt="2020-04-19T12:43:21.264" v="67" actId="1076"/>
        <pc:sldMkLst>
          <pc:docMk/>
          <pc:sldMk cId="874319856" sldId="275"/>
        </pc:sldMkLst>
        <pc:spChg chg="del">
          <ac:chgData name="אור הינדי" userId="2a4a9130e40b04d2" providerId="LiveId" clId="{F9D21AA2-1D70-41B7-8F00-5B197FC9C512}" dt="2020-04-19T12:37:24.622" v="8" actId="478"/>
          <ac:spMkLst>
            <pc:docMk/>
            <pc:sldMk cId="874319856" sldId="275"/>
            <ac:spMk id="5" creationId="{88229BD0-EACD-41BF-A16C-CA2915E5AAF4}"/>
          </ac:spMkLst>
        </pc:spChg>
        <pc:spChg chg="mod">
          <ac:chgData name="אור הינדי" userId="2a4a9130e40b04d2" providerId="LiveId" clId="{F9D21AA2-1D70-41B7-8F00-5B197FC9C512}" dt="2020-04-19T12:43:09.887" v="64" actId="20577"/>
          <ac:spMkLst>
            <pc:docMk/>
            <pc:sldMk cId="874319856" sldId="275"/>
            <ac:spMk id="8" creationId="{0C1E2799-697F-414E-BA19-5927C4D3DAC6}"/>
          </ac:spMkLst>
        </pc:spChg>
        <pc:spChg chg="del">
          <ac:chgData name="אור הינדי" userId="2a4a9130e40b04d2" providerId="LiveId" clId="{F9D21AA2-1D70-41B7-8F00-5B197FC9C512}" dt="2020-04-19T12:37:23.370" v="7" actId="478"/>
          <ac:spMkLst>
            <pc:docMk/>
            <pc:sldMk cId="874319856" sldId="275"/>
            <ac:spMk id="11" creationId="{8EA5F9B0-8411-4EE7-BA0D-D32A5067032C}"/>
          </ac:spMkLst>
        </pc:spChg>
        <pc:spChg chg="del">
          <ac:chgData name="אור הינדי" userId="2a4a9130e40b04d2" providerId="LiveId" clId="{F9D21AA2-1D70-41B7-8F00-5B197FC9C512}" dt="2020-04-19T12:37:26.831" v="10" actId="478"/>
          <ac:spMkLst>
            <pc:docMk/>
            <pc:sldMk cId="874319856" sldId="275"/>
            <ac:spMk id="12" creationId="{D18B4D61-9E45-4A90-B0A2-040B27F8A36E}"/>
          </ac:spMkLst>
        </pc:spChg>
        <pc:picChg chg="mod">
          <ac:chgData name="אור הינדי" userId="2a4a9130e40b04d2" providerId="LiveId" clId="{F9D21AA2-1D70-41B7-8F00-5B197FC9C512}" dt="2020-04-19T12:40:25.608" v="31" actId="1037"/>
          <ac:picMkLst>
            <pc:docMk/>
            <pc:sldMk cId="874319856" sldId="275"/>
            <ac:picMk id="10" creationId="{D5977F3F-7264-49C0-A377-F338A8B12B8F}"/>
          </ac:picMkLst>
        </pc:picChg>
        <pc:picChg chg="add del mod">
          <ac:chgData name="אור הינדי" userId="2a4a9130e40b04d2" providerId="LiveId" clId="{F9D21AA2-1D70-41B7-8F00-5B197FC9C512}" dt="2020-04-19T12:41:05.614" v="32" actId="478"/>
          <ac:picMkLst>
            <pc:docMk/>
            <pc:sldMk cId="874319856" sldId="275"/>
            <ac:picMk id="13" creationId="{176FCE3D-607C-4AFD-970A-96FF43CC5495}"/>
          </ac:picMkLst>
        </pc:picChg>
        <pc:picChg chg="add del mod">
          <ac:chgData name="אור הינדי" userId="2a4a9130e40b04d2" providerId="LiveId" clId="{F9D21AA2-1D70-41B7-8F00-5B197FC9C512}" dt="2020-04-19T12:41:06.523" v="34" actId="478"/>
          <ac:picMkLst>
            <pc:docMk/>
            <pc:sldMk cId="874319856" sldId="275"/>
            <ac:picMk id="14" creationId="{19DA1272-318F-473E-9029-410BA0C41EB5}"/>
          </ac:picMkLst>
        </pc:picChg>
        <pc:picChg chg="add mod">
          <ac:chgData name="אור הינדי" userId="2a4a9130e40b04d2" providerId="LiveId" clId="{F9D21AA2-1D70-41B7-8F00-5B197FC9C512}" dt="2020-04-19T12:43:20.191" v="66" actId="1076"/>
          <ac:picMkLst>
            <pc:docMk/>
            <pc:sldMk cId="874319856" sldId="275"/>
            <ac:picMk id="15" creationId="{D32EA8BB-5E6B-4F94-840D-F9F27C04D115}"/>
          </ac:picMkLst>
        </pc:picChg>
        <pc:picChg chg="del">
          <ac:chgData name="אור הינדי" userId="2a4a9130e40b04d2" providerId="LiveId" clId="{F9D21AA2-1D70-41B7-8F00-5B197FC9C512}" dt="2020-04-19T12:37:25.337" v="9" actId="478"/>
          <ac:picMkLst>
            <pc:docMk/>
            <pc:sldMk cId="874319856" sldId="275"/>
            <ac:picMk id="16" creationId="{133A34D9-4921-4457-851C-D3A465149932}"/>
          </ac:picMkLst>
        </pc:picChg>
        <pc:picChg chg="del">
          <ac:chgData name="אור הינדי" userId="2a4a9130e40b04d2" providerId="LiveId" clId="{F9D21AA2-1D70-41B7-8F00-5B197FC9C512}" dt="2020-04-19T12:37:21.315" v="6" actId="478"/>
          <ac:picMkLst>
            <pc:docMk/>
            <pc:sldMk cId="874319856" sldId="275"/>
            <ac:picMk id="17" creationId="{EAD2A284-FF1B-4284-BC34-8100270E1B82}"/>
          </ac:picMkLst>
        </pc:picChg>
        <pc:picChg chg="mod">
          <ac:chgData name="אור הינדי" userId="2a4a9130e40b04d2" providerId="LiveId" clId="{F9D21AA2-1D70-41B7-8F00-5B197FC9C512}" dt="2020-04-19T12:40:19.478" v="17" actId="1076"/>
          <ac:picMkLst>
            <pc:docMk/>
            <pc:sldMk cId="874319856" sldId="275"/>
            <ac:picMk id="18" creationId="{932D15F1-73AD-4F6D-B6B9-7657947646F7}"/>
          </ac:picMkLst>
        </pc:picChg>
        <pc:picChg chg="add mod">
          <ac:chgData name="אור הינדי" userId="2a4a9130e40b04d2" providerId="LiveId" clId="{F9D21AA2-1D70-41B7-8F00-5B197FC9C512}" dt="2020-04-19T12:43:21.264" v="67" actId="1076"/>
          <ac:picMkLst>
            <pc:docMk/>
            <pc:sldMk cId="874319856" sldId="275"/>
            <ac:picMk id="19" creationId="{E7265D43-D6D9-46A1-B621-06F4E3BE43AE}"/>
          </ac:picMkLst>
        </pc:picChg>
        <pc:picChg chg="add mod">
          <ac:chgData name="אור הינדי" userId="2a4a9130e40b04d2" providerId="LiveId" clId="{F9D21AA2-1D70-41B7-8F00-5B197FC9C512}" dt="2020-04-19T12:42:59.951" v="58" actId="1076"/>
          <ac:picMkLst>
            <pc:docMk/>
            <pc:sldMk cId="874319856" sldId="275"/>
            <ac:picMk id="1026" creationId="{F7995EDE-20B5-4A17-9E98-5FFB8737284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25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90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084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70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4972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361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13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505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43426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22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835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65AE0-75AF-4FBE-92DE-3D15B145CA19}" type="datetimeFigureOut">
              <a:rPr lang="he-IL" smtClean="0"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C0128-0F2E-4528-B643-9526B82B8B3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157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065964E-FC7D-40D2-9C5B-E7A3E21FF258}"/>
              </a:ext>
            </a:extLst>
          </p:cNvPr>
          <p:cNvSpPr txBox="1"/>
          <p:nvPr/>
        </p:nvSpPr>
        <p:spPr>
          <a:xfrm>
            <a:off x="901710" y="2000006"/>
            <a:ext cx="8183651" cy="15696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9600" b="1" dirty="0"/>
              <a:t>חִידוֹן יוֹם הַשׁוֹאָה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86B4A7CA-0214-4587-84B5-51457420BD98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E0668592-A491-46B5-B589-75E0B47F7E2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7857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270468" y="326429"/>
            <a:ext cx="9365064" cy="73866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200" b="1" dirty="0">
                <a:solidFill>
                  <a:srgbClr val="0070C0"/>
                </a:solidFill>
              </a:rPr>
              <a:t>אֵיךְ דּוֹאֵג מוֹסָד "יָד וָשֵׁם" לְהַנְצָחַת הַשּׁוֹאָה?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859940" y="1783388"/>
            <a:ext cx="8333599" cy="19862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he-IL" sz="5400" b="1" dirty="0"/>
              <a:t>א.</a:t>
            </a:r>
            <a:r>
              <a:rPr lang="he-IL" sz="5400" dirty="0">
                <a:latin typeface="Arial" panose="020B0604020202020204" pitchFamily="34" charset="0"/>
              </a:rPr>
              <a:t>  </a:t>
            </a:r>
            <a:r>
              <a:rPr lang="he-IL" sz="3200" dirty="0">
                <a:latin typeface="Arial" panose="020B0604020202020204" pitchFamily="34" charset="0"/>
              </a:rPr>
              <a:t>הוּא אֹסֶף חֲפָצִים וּמִסְמָכִים, מְתַעֵד סִפּוּרִים וְאֹסֶף אֶת שְׁמוֹת הַנִסְפִּים.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336988" y="4168481"/>
            <a:ext cx="8841053" cy="212474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he-IL" sz="6000" b="1" dirty="0"/>
              <a:t>ב. </a:t>
            </a:r>
            <a:r>
              <a:rPr lang="he-IL" sz="3200" dirty="0"/>
              <a:t>הוּא מְגַלֶּה אֲרָצוֹת חֲדָשׁוֹת בְּיַבֶּשֶׁת אֵירוֹפָּה וּמַעֲנִיק לָהֶם שֵׁמוֹת.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169197B6-14E2-4A2B-ADEB-529DF647A5E9}"/>
              </a:ext>
            </a:extLst>
          </p:cNvPr>
          <p:cNvSpPr/>
          <p:nvPr/>
        </p:nvSpPr>
        <p:spPr>
          <a:xfrm>
            <a:off x="8421824" y="2133810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01B6C564-592E-4AA0-8D19-72319F5CA3C2}"/>
              </a:ext>
            </a:extLst>
          </p:cNvPr>
          <p:cNvSpPr/>
          <p:nvPr/>
        </p:nvSpPr>
        <p:spPr>
          <a:xfrm>
            <a:off x="8323308" y="4607049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405838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637215" y="184188"/>
            <a:ext cx="8712642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>
                <a:solidFill>
                  <a:srgbClr val="0070C0"/>
                </a:solidFill>
              </a:rPr>
              <a:t>עַל מָה אַחְרַאי מוֹסַד "יָד וָשֵׁם"?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3023666" y="1603621"/>
            <a:ext cx="5830442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א.</a:t>
            </a:r>
            <a:r>
              <a:rPr lang="he-IL" sz="6000" b="1" dirty="0">
                <a:latin typeface="Arial" panose="020B0604020202020204" pitchFamily="34" charset="0"/>
              </a:rPr>
              <a:t>  </a:t>
            </a:r>
            <a:r>
              <a:rPr lang="he-IL" sz="4000" dirty="0">
                <a:latin typeface="Arial" panose="020B0604020202020204" pitchFamily="34" charset="0"/>
              </a:rPr>
              <a:t>עַל בִּטָּחוֹן מְדִינַת יִשְׂרָאֵל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729768" y="3161554"/>
            <a:ext cx="812434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ב. </a:t>
            </a:r>
            <a:r>
              <a:rPr lang="he-IL" sz="4000" dirty="0"/>
              <a:t>עַל הַנְצָחַת הַשּׁוֹאָה, שֶׁנִּזְכֹּר וְלֹא נִשְׁכַּח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169197B6-14E2-4A2B-ADEB-529DF647A5E9}"/>
              </a:ext>
            </a:extLst>
          </p:cNvPr>
          <p:cNvSpPr/>
          <p:nvPr/>
        </p:nvSpPr>
        <p:spPr>
          <a:xfrm>
            <a:off x="7998920" y="1740389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01B6C564-592E-4AA0-8D19-72319F5CA3C2}"/>
              </a:ext>
            </a:extLst>
          </p:cNvPr>
          <p:cNvSpPr/>
          <p:nvPr/>
        </p:nvSpPr>
        <p:spPr>
          <a:xfrm>
            <a:off x="8014418" y="3315728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176958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859571" y="175803"/>
            <a:ext cx="818685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>
                <a:solidFill>
                  <a:srgbClr val="0070C0"/>
                </a:solidFill>
              </a:rPr>
              <a:t>מָה מַשְׁמָעוּת הַמִּלָּה "</a:t>
            </a:r>
            <a:r>
              <a:rPr lang="he-IL" sz="5400" b="1" dirty="0">
                <a:solidFill>
                  <a:srgbClr val="FF0000"/>
                </a:solidFill>
              </a:rPr>
              <a:t>חָסִיד</a:t>
            </a:r>
            <a:r>
              <a:rPr lang="he-IL" sz="5400" b="1" dirty="0">
                <a:solidFill>
                  <a:srgbClr val="0070C0"/>
                </a:solidFill>
              </a:rPr>
              <a:t>"?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4135866" y="1590213"/>
            <a:ext cx="469391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א.</a:t>
            </a:r>
            <a:r>
              <a:rPr lang="he-IL" sz="6000" dirty="0">
                <a:latin typeface="Arial" panose="020B0604020202020204" pitchFamily="34" charset="0"/>
              </a:rPr>
              <a:t> </a:t>
            </a:r>
            <a:r>
              <a:rPr lang="he-IL" sz="3600" dirty="0">
                <a:latin typeface="Arial" panose="020B0604020202020204" pitchFamily="34" charset="0"/>
              </a:rPr>
              <a:t>הַכַּוָּנָה לַצִּפּוֹר: חֲסִידָה</a:t>
            </a:r>
            <a:endParaRPr lang="he-IL" sz="3600" dirty="0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859571" y="3172781"/>
            <a:ext cx="8024954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ב. </a:t>
            </a:r>
            <a:r>
              <a:rPr lang="he-IL" sz="3600" dirty="0"/>
              <a:t>אָדָם רַע מְאוֹד, שֶׁלֹּא אִכְפַּת לוֹ מֵאַף אֶחָד.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309499" y="4707751"/>
            <a:ext cx="8520281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ג. </a:t>
            </a:r>
            <a:r>
              <a:rPr lang="he-IL" sz="3600" dirty="0"/>
              <a:t>אָדָם צַדִּיק, הָעוֹשֶׂה מַעֲשִׂים טוֹבִים, יָשָׁר וְהָגוּן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CFFED003-4450-462A-A47A-215BC9EC424B}"/>
              </a:ext>
            </a:extLst>
          </p:cNvPr>
          <p:cNvSpPr/>
          <p:nvPr/>
        </p:nvSpPr>
        <p:spPr>
          <a:xfrm>
            <a:off x="7998920" y="1740389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38A005CC-0458-40A0-9E37-F8B60C119F95}"/>
              </a:ext>
            </a:extLst>
          </p:cNvPr>
          <p:cNvSpPr/>
          <p:nvPr/>
        </p:nvSpPr>
        <p:spPr>
          <a:xfrm>
            <a:off x="8014418" y="3315728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19946339-638A-4631-AC4E-561F101FE9AD}"/>
              </a:ext>
            </a:extLst>
          </p:cNvPr>
          <p:cNvSpPr/>
          <p:nvPr/>
        </p:nvSpPr>
        <p:spPr>
          <a:xfrm>
            <a:off x="8014418" y="4854581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7962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96542" y="131999"/>
            <a:ext cx="971291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3600" b="1" dirty="0">
                <a:solidFill>
                  <a:srgbClr val="0070C0"/>
                </a:solidFill>
              </a:rPr>
              <a:t>בְּאֵיזֶה תַּאֲרִיךְ עִבְרִי מְצַיְּנִים אֶת יוֹם הַשּׁוֹאָה בְּיִשְׂרָאֵל?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3062558" y="1414255"/>
            <a:ext cx="390042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א.  כ"ז בְּנִיסָן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3024086" y="2993366"/>
            <a:ext cx="3938899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ב.  י"ד בְּאַדָּר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2846813" y="4572477"/>
            <a:ext cx="407996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ג.  ט"ו בִּשְׁבָט</a:t>
            </a:r>
          </a:p>
        </p:txBody>
      </p:sp>
      <p:sp>
        <p:nvSpPr>
          <p:cNvPr id="2" name="אליפסה 1">
            <a:extLst>
              <a:ext uri="{FF2B5EF4-FFF2-40B4-BE49-F238E27FC236}">
                <a16:creationId xmlns:a16="http://schemas.microsoft.com/office/drawing/2014/main" id="{A5A5F41F-38E4-4B99-AACD-AB563B3B77AF}"/>
              </a:ext>
            </a:extLst>
          </p:cNvPr>
          <p:cNvSpPr/>
          <p:nvPr/>
        </p:nvSpPr>
        <p:spPr>
          <a:xfrm>
            <a:off x="6114082" y="1588575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2DEC4354-1976-4013-9110-45E667324C2E}"/>
              </a:ext>
            </a:extLst>
          </p:cNvPr>
          <p:cNvSpPr/>
          <p:nvPr/>
        </p:nvSpPr>
        <p:spPr>
          <a:xfrm>
            <a:off x="6129580" y="3163914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C185C4D2-66A6-48F2-9736-4B7929A532E4}"/>
              </a:ext>
            </a:extLst>
          </p:cNvPr>
          <p:cNvSpPr/>
          <p:nvPr/>
        </p:nvSpPr>
        <p:spPr>
          <a:xfrm>
            <a:off x="6129580" y="4702767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15" name="Picture 4" descr="אבני דרך בתולדות בית השיטה בעמק חרוד – בית השיטה">
            <a:extLst>
              <a:ext uri="{FF2B5EF4-FFF2-40B4-BE49-F238E27FC236}">
                <a16:creationId xmlns:a16="http://schemas.microsoft.com/office/drawing/2014/main" id="{B590BC7D-F6E9-4B90-BEDA-0BB120CD1A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63" y="1125571"/>
            <a:ext cx="2162416" cy="2038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386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285356" y="121532"/>
            <a:ext cx="9416360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70C0"/>
                </a:solidFill>
              </a:rPr>
              <a:t>כַּמָּה דַּקּוֹת נִמְשֶׁכֶת הַצְּפִירָה בְּיוֹם הַשּׁוֹאָה?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3538710" y="1452636"/>
            <a:ext cx="3395481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א.  </a:t>
            </a:r>
            <a:r>
              <a:rPr lang="he-IL" sz="6000" dirty="0"/>
              <a:t>3 דַּקּוֹת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3601271" y="3039393"/>
            <a:ext cx="3379451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ב.  </a:t>
            </a:r>
            <a:r>
              <a:rPr lang="he-IL" sz="6000" dirty="0"/>
              <a:t>2 דַּקּוֹת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4479665" y="4578509"/>
            <a:ext cx="245291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ג.  </a:t>
            </a:r>
            <a:r>
              <a:rPr lang="he-IL" sz="6000" dirty="0"/>
              <a:t>דַּקָּה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B776B9F3-67EB-4F57-BBD8-80111C68EC4A}"/>
              </a:ext>
            </a:extLst>
          </p:cNvPr>
          <p:cNvSpPr/>
          <p:nvPr/>
        </p:nvSpPr>
        <p:spPr>
          <a:xfrm>
            <a:off x="6114082" y="1588575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6D739D81-4752-404D-9FD3-70A1F94F5423}"/>
              </a:ext>
            </a:extLst>
          </p:cNvPr>
          <p:cNvSpPr/>
          <p:nvPr/>
        </p:nvSpPr>
        <p:spPr>
          <a:xfrm>
            <a:off x="6129580" y="3163914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C861245A-08D0-4C33-9649-67B6D46E49FE}"/>
              </a:ext>
            </a:extLst>
          </p:cNvPr>
          <p:cNvSpPr/>
          <p:nvPr/>
        </p:nvSpPr>
        <p:spPr>
          <a:xfrm>
            <a:off x="6129580" y="4702767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1026" name="Picture 2" descr="Cute children clock template Royalty Free Vector Image">
            <a:extLst>
              <a:ext uri="{FF2B5EF4-FFF2-40B4-BE49-F238E27FC236}">
                <a16:creationId xmlns:a16="http://schemas.microsoft.com/office/drawing/2014/main" id="{8333C7C9-6C4C-4937-986B-2648D7B784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23"/>
          <a:stretch/>
        </p:blipFill>
        <p:spPr bwMode="auto">
          <a:xfrm>
            <a:off x="182362" y="4363687"/>
            <a:ext cx="3472346" cy="2415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87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480002" y="-12265"/>
            <a:ext cx="8959504" cy="120032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7200" b="1" dirty="0">
                <a:solidFill>
                  <a:srgbClr val="0070C0"/>
                </a:solidFill>
              </a:rPr>
              <a:t>מָה עוֹשִׂים בִּזְמַן צְפִירָה?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2929391" y="1829434"/>
            <a:ext cx="6510115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א.  </a:t>
            </a:r>
            <a:r>
              <a:rPr lang="he-IL" sz="5400" dirty="0"/>
              <a:t>הוֹלְכִים לְבַקֵּר חֲבֵרִים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45720" y="3245001"/>
            <a:ext cx="943559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ב.  </a:t>
            </a:r>
            <a:r>
              <a:rPr lang="he-IL" sz="5400" dirty="0"/>
              <a:t>עוֹמְדִים בַּמָּקוֹם בְּדוּמִיָּה (בְּשֶׁקֶט)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4500318" y="4677459"/>
            <a:ext cx="4846198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/>
              <a:t>ג.  </a:t>
            </a:r>
            <a:r>
              <a:rPr lang="he-IL" sz="5400" dirty="0"/>
              <a:t>נִכְנָסִים הַבַּיְתָה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C4050A0E-D9FB-47EE-9C12-E6078FDF7926}"/>
              </a:ext>
            </a:extLst>
          </p:cNvPr>
          <p:cNvSpPr/>
          <p:nvPr/>
        </p:nvSpPr>
        <p:spPr>
          <a:xfrm>
            <a:off x="8636237" y="1927145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082C35C2-125A-4623-84CA-00EC35EBE196}"/>
              </a:ext>
            </a:extLst>
          </p:cNvPr>
          <p:cNvSpPr/>
          <p:nvPr/>
        </p:nvSpPr>
        <p:spPr>
          <a:xfrm>
            <a:off x="8643986" y="3333943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F03CB009-BF4C-4AE0-9BB3-8DD08614BDEF}"/>
              </a:ext>
            </a:extLst>
          </p:cNvPr>
          <p:cNvSpPr/>
          <p:nvPr/>
        </p:nvSpPr>
        <p:spPr>
          <a:xfrm>
            <a:off x="8636237" y="4780721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15" name="Picture 8" descr="19 Sad Clipart teacher Free Clip Art stock illustrations - Clip ...">
            <a:extLst>
              <a:ext uri="{FF2B5EF4-FFF2-40B4-BE49-F238E27FC236}">
                <a16:creationId xmlns:a16="http://schemas.microsoft.com/office/drawing/2014/main" id="{67EBC0B2-7875-4F70-82DA-7AAC58D50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715" y="4611688"/>
            <a:ext cx="1078976" cy="2123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 descr="Pin on clipart">
            <a:extLst>
              <a:ext uri="{FF2B5EF4-FFF2-40B4-BE49-F238E27FC236}">
                <a16:creationId xmlns:a16="http://schemas.microsoft.com/office/drawing/2014/main" id="{F76AFF49-1D1C-4351-A28F-CB38AA6C6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91" y="4614145"/>
            <a:ext cx="1078976" cy="20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86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lock Clipart Images, Stock Photos &amp; Vectors | Shutterstock">
            <a:extLst>
              <a:ext uri="{FF2B5EF4-FFF2-40B4-BE49-F238E27FC236}">
                <a16:creationId xmlns:a16="http://schemas.microsoft.com/office/drawing/2014/main" id="{F490E438-A5D9-4E66-B2FE-59CD49E002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95"/>
          <a:stretch/>
        </p:blipFill>
        <p:spPr bwMode="auto">
          <a:xfrm>
            <a:off x="220204" y="4455293"/>
            <a:ext cx="2678906" cy="2269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34344" y="148401"/>
            <a:ext cx="9704901" cy="76944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400" b="1" dirty="0">
                <a:solidFill>
                  <a:srgbClr val="0070C0"/>
                </a:solidFill>
              </a:rPr>
              <a:t>בְּאֵיזוֹ שָׁעָה מֻשְׁמַעַת הַצְּפִירָה בְּיוֹם הַשּׁוֹאָה?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2205953" y="1592884"/>
            <a:ext cx="667041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א.</a:t>
            </a:r>
            <a:r>
              <a:rPr lang="he-IL" sz="6000" dirty="0"/>
              <a:t>  בְּשָׁעָה 12 בַּצָּהֳרַיִם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3292789" y="3166338"/>
            <a:ext cx="558358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ב.  </a:t>
            </a:r>
            <a:r>
              <a:rPr lang="he-IL" sz="6000" dirty="0"/>
              <a:t>בְּשָׁעָה 8 בָּעֶרֶב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2899110" y="4716545"/>
            <a:ext cx="5886548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b="1" dirty="0"/>
              <a:t>ג.  </a:t>
            </a:r>
            <a:r>
              <a:rPr lang="he-IL" sz="6000" dirty="0"/>
              <a:t>בְּשָׁעָה 10 בַּבֹּקֶר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9DA67F6E-6173-4829-BC8F-A8C846675EB6}"/>
              </a:ext>
            </a:extLst>
          </p:cNvPr>
          <p:cNvSpPr/>
          <p:nvPr/>
        </p:nvSpPr>
        <p:spPr>
          <a:xfrm>
            <a:off x="7998920" y="1740389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E83AD8DD-8146-45F5-AA75-81891BB6A4B0}"/>
              </a:ext>
            </a:extLst>
          </p:cNvPr>
          <p:cNvSpPr/>
          <p:nvPr/>
        </p:nvSpPr>
        <p:spPr>
          <a:xfrm>
            <a:off x="8014418" y="3315728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 </a:t>
            </a:r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1A69F004-D7D4-4C7C-A4CB-9289E2C0B5D0}"/>
              </a:ext>
            </a:extLst>
          </p:cNvPr>
          <p:cNvSpPr/>
          <p:nvPr/>
        </p:nvSpPr>
        <p:spPr>
          <a:xfrm>
            <a:off x="8014418" y="4854581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72734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190637" y="108867"/>
            <a:ext cx="9796272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000" b="1" dirty="0">
                <a:solidFill>
                  <a:srgbClr val="0070C0"/>
                </a:solidFill>
              </a:rPr>
              <a:t>הַאִם מְדִינַת יִשְׂרָאֵל </a:t>
            </a:r>
            <a:r>
              <a:rPr lang="he-IL" sz="4000" b="1" dirty="0" err="1">
                <a:solidFill>
                  <a:srgbClr val="0070C0"/>
                </a:solidFill>
              </a:rPr>
              <a:t>הָיְתָה</a:t>
            </a:r>
            <a:r>
              <a:rPr lang="he-IL" sz="4000" b="1" dirty="0">
                <a:solidFill>
                  <a:srgbClr val="0070C0"/>
                </a:solidFill>
              </a:rPr>
              <a:t> קַיֶּמֶת בִּזְמַן הַשּׁוֹאָה?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4531516" y="1961508"/>
            <a:ext cx="1965603" cy="11079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600" b="1" dirty="0"/>
              <a:t>א.  </a:t>
            </a:r>
            <a:r>
              <a:rPr lang="he-IL" sz="6600" dirty="0"/>
              <a:t>כֵּן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4324717" y="3495105"/>
            <a:ext cx="2246128" cy="110799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600" b="1" dirty="0"/>
              <a:t>ב.  </a:t>
            </a:r>
            <a:r>
              <a:rPr lang="he-IL" sz="6600" dirty="0"/>
              <a:t>לֹא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175DDF2F-484A-45C8-BC03-62C564F0B2BB}"/>
              </a:ext>
            </a:extLst>
          </p:cNvPr>
          <p:cNvSpPr/>
          <p:nvPr/>
        </p:nvSpPr>
        <p:spPr>
          <a:xfrm>
            <a:off x="5640947" y="2136357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836FC957-225D-498C-B207-653902EF2F6A}"/>
              </a:ext>
            </a:extLst>
          </p:cNvPr>
          <p:cNvSpPr/>
          <p:nvPr/>
        </p:nvSpPr>
        <p:spPr>
          <a:xfrm>
            <a:off x="5656445" y="3711696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  <p:pic>
        <p:nvPicPr>
          <p:cNvPr id="3074" name="Picture 2" descr="The Official Flag Of Israel Clip Art at Clker.com - vector clip ...">
            <a:extLst>
              <a:ext uri="{FF2B5EF4-FFF2-40B4-BE49-F238E27FC236}">
                <a16:creationId xmlns:a16="http://schemas.microsoft.com/office/drawing/2014/main" id="{C55EBB3A-06A1-4584-B8BC-41F74AA70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37" y="2136357"/>
            <a:ext cx="3072296" cy="223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520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369852" y="133235"/>
            <a:ext cx="9166292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800" b="1" dirty="0">
                <a:solidFill>
                  <a:srgbClr val="0070C0"/>
                </a:solidFill>
              </a:rPr>
              <a:t>מָה הַהֶבְדֵּל בֵּין "צְפִירָה" </a:t>
            </a:r>
            <a:r>
              <a:rPr lang="he-IL" sz="4800" b="1" dirty="0" err="1">
                <a:solidFill>
                  <a:srgbClr val="0070C0"/>
                </a:solidFill>
              </a:rPr>
              <a:t>לְ"אַזְעָקָה</a:t>
            </a:r>
            <a:r>
              <a:rPr lang="he-IL" sz="4800" b="1" dirty="0">
                <a:solidFill>
                  <a:srgbClr val="0070C0"/>
                </a:solidFill>
              </a:rPr>
              <a:t>"?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5633634" y="1577094"/>
            <a:ext cx="370486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א.  </a:t>
            </a:r>
            <a:r>
              <a:rPr lang="he-IL" sz="3600" dirty="0"/>
              <a:t>אֵין שׁוּם הֶבְדֵּל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435095" y="2953521"/>
            <a:ext cx="8903399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ב. </a:t>
            </a:r>
            <a:r>
              <a:rPr lang="he-IL" sz="2800" dirty="0"/>
              <a:t>אַזְעָקָה מַתְרִיעָה (מַזְהִירָה) מִפְּנֵי סַכָּנָה וּצְפִירָה מְצַיֶּנֶת אֵבֶל.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563816" y="4496436"/>
            <a:ext cx="8778365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ג. </a:t>
            </a:r>
            <a:r>
              <a:rPr lang="he-IL" sz="2800" dirty="0"/>
              <a:t>צְפִירָה מַתְרִיעָה (מַזְהִירָה) מִפְּנֵי סַכָּנָה וְאַזְעָקָה מְצַיֶּנֶת אֵבֶל.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0ACCD66B-1412-4AE9-94E1-5F436E586593}"/>
              </a:ext>
            </a:extLst>
          </p:cNvPr>
          <p:cNvSpPr/>
          <p:nvPr/>
        </p:nvSpPr>
        <p:spPr>
          <a:xfrm>
            <a:off x="8503386" y="1712647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4AEF2C59-8048-47BF-943E-F2447C01CE65}"/>
              </a:ext>
            </a:extLst>
          </p:cNvPr>
          <p:cNvSpPr/>
          <p:nvPr/>
        </p:nvSpPr>
        <p:spPr>
          <a:xfrm>
            <a:off x="8479367" y="3117858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87185AA9-DA70-4BFC-93A5-AC519262E018}"/>
              </a:ext>
            </a:extLst>
          </p:cNvPr>
          <p:cNvSpPr/>
          <p:nvPr/>
        </p:nvSpPr>
        <p:spPr>
          <a:xfrm>
            <a:off x="8503386" y="4660773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pic>
        <p:nvPicPr>
          <p:cNvPr id="15" name="Picture 6" descr="▷ Krieg: Animierte Bilder, Gifs, Animationen &amp; Cliparts - 100 ...">
            <a:extLst>
              <a:ext uri="{FF2B5EF4-FFF2-40B4-BE49-F238E27FC236}">
                <a16:creationId xmlns:a16="http://schemas.microsoft.com/office/drawing/2014/main" id="{6152768F-13E0-4E9C-9B55-371B477C4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27" y="1324996"/>
            <a:ext cx="3047266" cy="156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26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524203" y="151927"/>
            <a:ext cx="893866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4800" b="1" dirty="0">
                <a:solidFill>
                  <a:srgbClr val="0070C0"/>
                </a:solidFill>
              </a:rPr>
              <a:t>מֵאֵיזוֹ מִלָּה מַגִּיעָה הַמִּלָּה "הַנְצָחָה"?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1027085" y="1616131"/>
            <a:ext cx="7851829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א. </a:t>
            </a:r>
            <a:r>
              <a:rPr lang="he-IL" sz="3200" dirty="0"/>
              <a:t>מֵהַמִּלָּה: "</a:t>
            </a:r>
            <a:r>
              <a:rPr lang="he-IL" sz="3200" dirty="0" err="1"/>
              <a:t>נִצָּחוֹן</a:t>
            </a:r>
            <a:r>
              <a:rPr lang="he-IL" sz="3200" dirty="0"/>
              <a:t>". בִּגְלַל </a:t>
            </a:r>
            <a:r>
              <a:rPr lang="he-IL" sz="3200" dirty="0" err="1"/>
              <a:t>שֶׁנִּצַּחְנו</a:t>
            </a:r>
            <a:r>
              <a:rPr lang="he-IL" sz="3200" dirty="0"/>
              <a:t>ּ אֶת הַגֶּרְמָנִים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1806144" y="3131420"/>
            <a:ext cx="7072770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ב. </a:t>
            </a:r>
            <a:r>
              <a:rPr lang="he-IL" sz="3200" dirty="0"/>
              <a:t>מֵהַמִּלָּה: "נֶצַח". שֶׁתָּמִיד נִזְכֹּר וְלֹא נִשְׁכַּח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EC619DBB-64ED-410B-895C-726361087B4A}"/>
              </a:ext>
            </a:extLst>
          </p:cNvPr>
          <p:cNvSpPr/>
          <p:nvPr/>
        </p:nvSpPr>
        <p:spPr>
          <a:xfrm>
            <a:off x="7998920" y="1740389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F397B0D3-AF86-40A7-8A88-F9AD1C0F12F5}"/>
              </a:ext>
            </a:extLst>
          </p:cNvPr>
          <p:cNvSpPr/>
          <p:nvPr/>
        </p:nvSpPr>
        <p:spPr>
          <a:xfrm>
            <a:off x="8014418" y="3315728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86821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>
            <a:extLst>
              <a:ext uri="{FF2B5EF4-FFF2-40B4-BE49-F238E27FC236}">
                <a16:creationId xmlns:a16="http://schemas.microsoft.com/office/drawing/2014/main" id="{CBC8C9CA-08DC-40D6-BBDF-D75AED027443}"/>
              </a:ext>
            </a:extLst>
          </p:cNvPr>
          <p:cNvSpPr/>
          <p:nvPr/>
        </p:nvSpPr>
        <p:spPr>
          <a:xfrm>
            <a:off x="45720" y="52251"/>
            <a:ext cx="9814560" cy="6753497"/>
          </a:xfrm>
          <a:prstGeom prst="rect">
            <a:avLst/>
          </a:prstGeom>
          <a:noFill/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  <p:sp>
        <p:nvSpPr>
          <p:cNvPr id="6" name="תיבת טקסט 346">
            <a:extLst>
              <a:ext uri="{FF2B5EF4-FFF2-40B4-BE49-F238E27FC236}">
                <a16:creationId xmlns:a16="http://schemas.microsoft.com/office/drawing/2014/main" id="{CBA52D20-E1A0-46AC-B305-97BBFDEE705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4886795" y="6562300"/>
            <a:ext cx="955589" cy="34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e-IL" sz="1100" b="1" dirty="0">
                <a:latin typeface="Calibri" panose="020F0502020204030204" pitchFamily="34" charset="0"/>
                <a:ea typeface="Calibri" panose="020F0502020204030204" pitchFamily="34" charset="0"/>
                <a:cs typeface="Hofesh" panose="00000400000000000000" pitchFamily="2" charset="-79"/>
              </a:rPr>
              <a:t>מורה באהבה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תמונה 6" descr="Clip art heart outline free clipart images 5">
            <a:extLst>
              <a:ext uri="{FF2B5EF4-FFF2-40B4-BE49-F238E27FC236}">
                <a16:creationId xmlns:a16="http://schemas.microsoft.com/office/drawing/2014/main" id="{4C29BCA8-DD56-4E65-BBB9-0CEBFC32A8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5887">
            <a:off x="4902745" y="6637243"/>
            <a:ext cx="181583" cy="1358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EC980FC-FDBF-4559-8E42-D9783EDDA99C}"/>
              </a:ext>
            </a:extLst>
          </p:cNvPr>
          <p:cNvSpPr txBox="1"/>
          <p:nvPr/>
        </p:nvSpPr>
        <p:spPr>
          <a:xfrm>
            <a:off x="1214154" y="78808"/>
            <a:ext cx="7749237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5400" b="1" dirty="0">
                <a:solidFill>
                  <a:srgbClr val="0070C0"/>
                </a:solidFill>
              </a:rPr>
              <a:t>הֵיכָן נִמְצָא מוֹסָד "יָד וָשֵׁם"?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3998D558-08C4-49F9-B201-239C788732C1}"/>
              </a:ext>
            </a:extLst>
          </p:cNvPr>
          <p:cNvSpPr txBox="1"/>
          <p:nvPr/>
        </p:nvSpPr>
        <p:spPr>
          <a:xfrm>
            <a:off x="4953000" y="1773786"/>
            <a:ext cx="3379451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א.  בְּחֲדֵרָה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839CCECA-A2BB-4BF4-BEF3-9254C100B909}"/>
              </a:ext>
            </a:extLst>
          </p:cNvPr>
          <p:cNvSpPr txBox="1"/>
          <p:nvPr/>
        </p:nvSpPr>
        <p:spPr>
          <a:xfrm>
            <a:off x="747579" y="3349124"/>
            <a:ext cx="7701147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ב.  בִּירוּשָׁלַיִם, בְּהַר הֵרְצֶל 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CC75015F-458E-480A-A9B9-A383843EB76D}"/>
              </a:ext>
            </a:extLst>
          </p:cNvPr>
          <p:cNvSpPr txBox="1"/>
          <p:nvPr/>
        </p:nvSpPr>
        <p:spPr>
          <a:xfrm>
            <a:off x="4649676" y="4887978"/>
            <a:ext cx="3631122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6000" dirty="0"/>
              <a:t>ג.  בְּגֶרְמַנְיָה</a:t>
            </a:r>
          </a:p>
        </p:txBody>
      </p:sp>
      <p:sp>
        <p:nvSpPr>
          <p:cNvPr id="12" name="אליפסה 11">
            <a:extLst>
              <a:ext uri="{FF2B5EF4-FFF2-40B4-BE49-F238E27FC236}">
                <a16:creationId xmlns:a16="http://schemas.microsoft.com/office/drawing/2014/main" id="{E41F40D2-2D73-4AAD-8BDC-9550AE1F2EF0}"/>
              </a:ext>
            </a:extLst>
          </p:cNvPr>
          <p:cNvSpPr/>
          <p:nvPr/>
        </p:nvSpPr>
        <p:spPr>
          <a:xfrm>
            <a:off x="7518828" y="1898044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B6C98B51-E6C9-4EE6-8A3E-5052091D5765}"/>
              </a:ext>
            </a:extLst>
          </p:cNvPr>
          <p:cNvSpPr/>
          <p:nvPr/>
        </p:nvSpPr>
        <p:spPr>
          <a:xfrm>
            <a:off x="7534326" y="3473383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        </a:t>
            </a:r>
          </a:p>
        </p:txBody>
      </p:sp>
      <p:sp>
        <p:nvSpPr>
          <p:cNvPr id="14" name="אליפסה 13">
            <a:extLst>
              <a:ext uri="{FF2B5EF4-FFF2-40B4-BE49-F238E27FC236}">
                <a16:creationId xmlns:a16="http://schemas.microsoft.com/office/drawing/2014/main" id="{415DF835-B56C-43EF-A082-D54D5B28EAED}"/>
              </a:ext>
            </a:extLst>
          </p:cNvPr>
          <p:cNvSpPr/>
          <p:nvPr/>
        </p:nvSpPr>
        <p:spPr>
          <a:xfrm>
            <a:off x="7534326" y="5012236"/>
            <a:ext cx="929898" cy="891405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9043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321</Words>
  <Application>Microsoft Office PowerPoint</Application>
  <PresentationFormat>נייר A4 ‏(210x297 מ"מ)</PresentationFormat>
  <Paragraphs>69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186</cp:revision>
  <dcterms:created xsi:type="dcterms:W3CDTF">2020-04-19T07:39:48Z</dcterms:created>
  <dcterms:modified xsi:type="dcterms:W3CDTF">2020-04-20T18:10:41Z</dcterms:modified>
</cp:coreProperties>
</file>