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906000" cy="6858000" type="A4"/>
  <p:notesSz cx="6889750" cy="9671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EC24B7-73EB-4439-AB92-61147A21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1464D72-22CF-4C99-944B-1409984F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CFE-4A3E-4E8F-B417-C075E3062417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5AE37FE-FFFE-4F12-BCA9-E03B53A4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2E0022E-8295-4D4F-ABB6-DB68665A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2FA8-CDCF-4D37-ADB7-6385B3ACB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83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CF86E0D-EE56-46BF-8E96-EA5E59E7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434C9FA-3205-4AE0-A10B-E4E13A88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88D747D-7264-4653-98BC-61CB09573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ECFE-4A3E-4E8F-B417-C075E3062417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A0E212-D9EB-4C9B-A27F-8B2E436BF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895BBCC-CE21-4C89-A893-F50C33947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82FA8-CDCF-4D37-ADB7-6385B3ACBD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7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FE3F4EE-3946-46C1-961E-3BC9DEB2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0DD8DEF-FF63-4702-AE75-052ACE339B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5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F15DDDD-3F13-4D5C-BB3C-75C6E88B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A751664-18CE-4ED7-A75D-7810FCAEA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E8DCC46-72B7-4DBC-8F95-0498B7BF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C6FBD23-382B-403C-A7E2-46BFD89071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6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72BEE20-DD7B-4033-A197-DDA1FBC2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73F5224-C715-4947-90B0-1BE0B0DD64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C83D2B9-300B-457D-B69C-CF808831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FBAEE99-6AF7-48A2-A9AA-39A9834B1F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3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C2577BD-152A-412D-B3CA-D29885EF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68BDEC5-4465-4972-B510-FDB52C61E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BE57993-6635-4CDC-8F84-0F29AFC6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BE0DF51-1A64-4A0A-BEF2-D7035AAC39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3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AE32F78-AB02-4C0A-8347-3C2CFF29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EB0A3A7-FE07-48BE-8211-9397E0853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4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C805127-EC9C-4DD6-8382-6E2A50BA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B81D42A-B347-4070-B6A4-22396C99AB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7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C1D432A-7B53-4866-98FC-D87A6311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BE98DB2-6851-4B47-AB70-9F613C143A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EDACDEF-84DE-458C-AC6D-1BBC947A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5DEA8CD-C82C-4875-BF25-1DC095ED5C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9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2BDB993-4BB6-4341-B474-4CF7A6F7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AB5989B-6820-44B2-94FA-6A294BEF4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7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80D34B2-234F-4C84-A719-74EECCE0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A8EA582-0BCD-4843-B943-F1F3401A7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7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06996EF-4FBB-4F7C-9CFC-04DEDEB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AE16A85-477B-45D6-A932-2E2A211F82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45D2734-B2FC-4A17-B872-F1D69AE7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C2754F1-944F-4DE5-AA15-487804A03E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8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A88F589-8E8D-46DE-A2E3-B8581C56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B4A3E50-CCC4-4220-AE6D-A825C64D8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989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2020-04-28T06:49:51Z</dcterms:created>
  <dcterms:modified xsi:type="dcterms:W3CDTF">2020-04-28T06:49:51Z</dcterms:modified>
</cp:coreProperties>
</file>