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38A273-25A3-4F54-A66B-9049A3E4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B6ED2B3-2DBF-494C-834D-54A4E615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5EB-ED59-4EE6-B85C-275ED111DB47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4442934-1E9D-4EA8-A49F-80103610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DF57911-A66D-4936-BF89-06E57A18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9138-0048-4BB2-B3D0-E31493AA0E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776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B6196C0-36D2-45C9-B0CF-7C13A835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E2CCDAD-0860-450C-8401-B7620A795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7F98D63-E945-4843-897D-A9162A064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B65EB-ED59-4EE6-B85C-275ED111DB47}" type="datetimeFigureOut">
              <a:rPr lang="he-IL" smtClean="0"/>
              <a:t>כ"ה/ניסן/תש"פ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7910F83-F6E1-4632-83E3-7C0EAFEB5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96C897-14A1-456E-8F59-A2A32F202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9138-0048-4BB2-B3D0-E31493AA0E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946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49D1CC2-95AA-4224-AE69-52E86918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D0A3076-DC5E-4477-B9BA-9D95E652E4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9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6CBC2B6-0D59-4D16-8F59-FCD93540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A348C24-BFF2-4B22-857D-C6EA97CCA4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8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D2070A9-198C-4174-B142-BEB1499F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5A87AEA-F68D-473C-A530-0EADACB02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8ACBDDC-A7C6-4E67-B066-4DD0121E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DD87C9E-827E-43B9-A280-FC5D80E17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3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C3E8058-A051-4D5C-968B-4085A98C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D9FBD9A-BA3C-417E-827E-F76CBE1DA6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2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13DF03B-E8B3-44A7-B353-FB2F7C29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2A326FE-F814-44F0-98F9-DB92E2269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2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2308287-8994-487C-A5AA-ABD0E498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1F9597F-E6A7-44CD-A2B4-2A92F32F7C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5761DEE-FED2-4AA2-A0F5-3D0C4415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AE7F99D-C1F4-4FEA-BF40-F1D0C20955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88E7465-799D-4D4B-ADA7-304DB002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C2D78DF-03C7-47BC-96D7-1CFCDCA0A7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4E02D14-3891-420B-A95B-71F5BF76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C34B003-BD31-49FC-B62F-4B3715F3A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7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87091DB-2A09-4883-BAE7-DBC3A5E9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68EF757-4865-43B5-A92D-BAEF4E1A26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91ABC6C-8562-4155-89EC-D0F6F324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0BAC23D-036F-4F59-A574-4096D1AF7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51841D8-D609-4CAF-8BA2-D01E4259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84A23E6-2ECC-4182-BC0C-7D798C7FBC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5370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2020-04-19T16:07:17Z</dcterms:created>
  <dcterms:modified xsi:type="dcterms:W3CDTF">2020-04-19T16:07:17Z</dcterms:modified>
</cp:coreProperties>
</file>