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9422148-3DE4-49BD-B78F-AD4F214AC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979DDC96-A91C-4ECD-A4D8-05860E7CE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DBF9A-B3C8-460C-BC66-4D40B9361D34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F4C1B1E1-A588-4A56-93F3-2C3A450FA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C659A90C-14D7-40EF-9437-91F6CAFD2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45A3A-13C2-4735-B072-63C011A2BB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3831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DC1AB70A-9100-4290-8B88-FF632092E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575CC0F-9CB7-4962-B4E4-EA50654A1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33DFC97-9EBF-4819-9ACE-5C391626F4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DBF9A-B3C8-460C-BC66-4D40B9361D34}" type="datetimeFigureOut">
              <a:rPr lang="he-IL" smtClean="0"/>
              <a:t>כ"ח/ניסן/תש"פ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6EF6ECC-15EA-4FF7-9FCB-83059A13D9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FE81004-6BB1-4FB5-BAA9-9D7B111F31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45A3A-13C2-4735-B072-63C011A2BB5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770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43492F6-54F0-4EC7-B390-A62BC9327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CE52789-49CC-4A54-98CC-D493D953C8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615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0DAF94B1-B435-45EF-BC54-7C3CC944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4691494-C359-4ADD-8985-6EABC621DC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8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05BD597-5669-4F17-9199-4005DC6DA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8B8FDD0-6ECA-420B-A36A-702C8CE16D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14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F39856BE-5F3C-458E-BA08-F6FA14B81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2335B37-5DBE-401B-88AE-084F0A2EED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688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44EEACBD-14D0-4868-9F2F-DB1D23C3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3201875-8C29-4117-8002-A3C5F5BE18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83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C89D5A0-3EC7-4062-B93F-D0300482A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0E121A63-179F-4ACE-9D3D-B1502212EC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1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D7E49E94-E9BA-4764-A4BD-403E21A18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8004EAE4-C1F4-43CC-B3B9-38CF167418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627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6A85C0FB-1522-475B-9A3C-5DCFCD21C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4975372-A3E8-4E07-8375-9040BBC563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43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89DB3D72-B391-44B1-9E30-E7EE4BA5E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23C9F48-73FD-4795-8163-F23AFF5141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59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50261365-984F-4110-9631-C2597D5EC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E004DD7-08E5-4C12-815F-128C5CF21D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216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6CF4F03B-340B-468A-A364-997EEC1A1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010FFFD-EC56-48B2-A126-67CE6BD17F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94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6E619CE9-411B-4E91-B575-361FC7586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FA719DF-2CF3-4ED2-8C6F-0C88A3420D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67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81B59427-DF25-4420-9E30-19FF3D3A7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9512888-46B0-4665-80F0-07CF58E42D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69401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מסך רחב</PresentationFormat>
  <Paragraphs>0</Paragraphs>
  <Slides>13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Or Hindi</dc:creator>
  <cp:lastModifiedBy>Or Hindi</cp:lastModifiedBy>
  <cp:revision>1</cp:revision>
  <dcterms:created xsi:type="dcterms:W3CDTF">2020-04-22T09:37:56Z</dcterms:created>
  <dcterms:modified xsi:type="dcterms:W3CDTF">2020-04-22T09:37:56Z</dcterms:modified>
</cp:coreProperties>
</file>