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906000" cy="6858000" type="A4"/>
  <p:notesSz cx="6889750" cy="967105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8DBC46-5801-4427-9D77-29164E34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008999DD-3AB3-4F72-A44D-DEC2CA86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15FA7-B121-4F33-A766-330EA5D39980}" type="datetimeFigureOut">
              <a:rPr lang="he-IL" smtClean="0"/>
              <a:t>ח'/ניסן/תש"פ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8778BCE-9578-4BDE-B73C-42BA0D22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FD37CB8-92D2-44B8-A764-EC565ED6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BB8E-CF5A-4390-AD48-C472C8EC8D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260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86DC79D-B090-40D9-A988-633365A3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2B6A74A-0D4E-4A5F-9957-8548E3C7A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16F74DB-2841-42BA-A553-181BE0898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15FA7-B121-4F33-A766-330EA5D39980}" type="datetimeFigureOut">
              <a:rPr lang="he-IL" smtClean="0"/>
              <a:t>ח'/ניסן/תש"פ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90AF62E-6B0D-42C2-BFAD-4F1BF2D34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B3B0BE2-7CE5-464D-9E6C-83DDD0C2F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FBB8E-CF5A-4390-AD48-C472C8EC8D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704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7A5E8EA-FBAB-4081-8139-A1D308DD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4787D31-DCE6-46C8-ABE1-B33CD1B71A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437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נייר A4 ‏(210x297 מ"מ)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Or Hindi</cp:lastModifiedBy>
  <cp:revision>1</cp:revision>
  <dcterms:created xsi:type="dcterms:W3CDTF">2020-04-02T20:30:15Z</dcterms:created>
  <dcterms:modified xsi:type="dcterms:W3CDTF">2020-04-02T20:30:15Z</dcterms:modified>
</cp:coreProperties>
</file>