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104" d="100"/>
          <a:sy n="104" d="100"/>
        </p:scale>
        <p:origin x="14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D0F3423-7F90-4929-AE25-A6F47E5EF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9032E46B-8B75-471C-9DC4-022ACB788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6007-1411-4B43-AC72-2E55AAB6B017}" type="datetimeFigureOut">
              <a:rPr lang="he-IL" smtClean="0"/>
              <a:t>כ"ד/ניסן/תש"פ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66D9498D-8CDB-4797-B7C3-3C5AF1076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9AB364C2-EF16-4BC7-8C9D-C0A3BE56B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D27A-B55B-43D0-BE75-04C212A4AF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06090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208F0207-30A4-4776-AA59-FA6B0952B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415D7DE9-1BDC-45AC-88B8-5628090F6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F08CE1D-7AFE-496C-941E-45F4205196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F6007-1411-4B43-AC72-2E55AAB6B017}" type="datetimeFigureOut">
              <a:rPr lang="he-IL" smtClean="0"/>
              <a:t>כ"ד/ניסן/תש"פ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7850B95-F352-410A-9A84-4C4F8A98D2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861E591-853F-44F8-8E06-71CD8E03CA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ED27A-B55B-43D0-BE75-04C212A4AF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6555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r" defTabSz="742950" rtl="1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r" defTabSz="742950" rtl="1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 hidden="1">
            <a:extLst>
              <a:ext uri="{FF2B5EF4-FFF2-40B4-BE49-F238E27FC236}">
                <a16:creationId xmlns:a16="http://schemas.microsoft.com/office/drawing/2014/main" id="{AF1DBDB2-2D01-4BB6-BF49-575190EE6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6A6CE42B-863F-40FD-B3CE-89D54F77907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457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 hidden="1">
            <a:extLst>
              <a:ext uri="{FF2B5EF4-FFF2-40B4-BE49-F238E27FC236}">
                <a16:creationId xmlns:a16="http://schemas.microsoft.com/office/drawing/2014/main" id="{AD42D0B9-0580-41CC-B69A-A530D6248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1BEAB90E-693B-47EA-A079-E967A328673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391908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נייר A4 ‏(210x297 מ"מ)</PresentationFormat>
  <Paragraphs>0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ערכת נושא Office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Or Hindi</dc:creator>
  <cp:lastModifiedBy>Or Hindi</cp:lastModifiedBy>
  <cp:revision>2</cp:revision>
  <dcterms:created xsi:type="dcterms:W3CDTF">2020-04-18T17:14:10Z</dcterms:created>
  <dcterms:modified xsi:type="dcterms:W3CDTF">2020-04-18T17:38:56Z</dcterms:modified>
</cp:coreProperties>
</file>