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04" d="100"/>
          <a:sy n="104" d="100"/>
        </p:scale>
        <p:origin x="14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4536CD-8F79-41FD-A0E9-D3E0322B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6091609-5ACC-496A-9056-2620A93B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2196-D089-4956-BB83-EC9C02A554CE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0BB049A-1C09-46AF-872D-3269AA05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63F4EF-92DD-4AD3-A1B1-006C13FD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C4FF-0674-41AD-83D8-574B94D186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101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B3985C2-AD11-4FFA-9653-C86A2FAA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1BD9F73-F209-4D24-B866-CE12B9AD0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A3ACAD-6575-474D-8F79-038583FC1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2196-D089-4956-BB83-EC9C02A554CE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5FF8C9-5825-412A-8377-8D49D4AB2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0F3B9E-8B3E-4F21-AF8B-BB7731393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C4FF-0674-41AD-83D8-574B94D186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41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8AF1121-E9FE-4F0E-A34E-57B4BE50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D9A1EA2-79E2-4932-83EE-1F973C9AD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7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3C9B20D-E572-4C1C-9449-F6BF34EF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2265F9F-6166-48C7-B2A6-E293BF1B4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05437173-5D17-44E2-B50B-E2FBDF329E79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06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EA2AA6A-2438-4388-8489-6569B3F5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F4A0D31-451E-4BE5-9EB2-D8C756A30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377EE3C9-5D42-4830-95CF-ECDB8E5E0A6E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0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AACA0AA-A536-446D-A4CB-C8B80977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3D0E193-21D7-4ED6-8618-C32B694FF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E346CC58-DC02-4201-98E4-6C68806A4F61}"/>
              </a:ext>
            </a:extLst>
          </p:cNvPr>
          <p:cNvSpPr/>
          <p:nvPr/>
        </p:nvSpPr>
        <p:spPr>
          <a:xfrm>
            <a:off x="746013" y="2524972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69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B2F4301-A687-43A6-B0A5-640BFE1D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4C7E6A8-0A86-4713-842A-A0DF42501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E7CBC95B-FFEE-4A91-90AD-6EB079DA8234}"/>
              </a:ext>
            </a:extLst>
          </p:cNvPr>
          <p:cNvSpPr/>
          <p:nvPr/>
        </p:nvSpPr>
        <p:spPr>
          <a:xfrm>
            <a:off x="727541" y="2506498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69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E2D9827-3E2C-4C8E-8E43-9DCA87A8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E29C8AF-4BA0-4AC0-B262-759886C37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8DD6E03A-7639-42BD-840E-EAA3F80EA84C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9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D4088B3-585D-4F73-A130-A5B3A030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3506274-F95B-4018-AA82-01E35537F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6899D6A6-0D7E-4CAE-A355-49C291415E86}"/>
              </a:ext>
            </a:extLst>
          </p:cNvPr>
          <p:cNvSpPr/>
          <p:nvPr/>
        </p:nvSpPr>
        <p:spPr>
          <a:xfrm>
            <a:off x="773722" y="2614749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39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9DA25AC-E29A-4B5D-8E1C-B50E7052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9B1F55D-CD7D-40B0-B7E5-94DF5F155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C60C3DD3-CED4-439C-96AA-E0952E13D3E5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02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C73A5D4-9E38-45AF-8149-0CADC3D0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F96938A-04BD-489B-936C-02186259C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03DCC91B-EBF1-474C-80DF-7735D22932E1}"/>
              </a:ext>
            </a:extLst>
          </p:cNvPr>
          <p:cNvSpPr/>
          <p:nvPr/>
        </p:nvSpPr>
        <p:spPr>
          <a:xfrm>
            <a:off x="746013" y="2506499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8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A45A89F-5F43-4CA5-AEBA-44C7E614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9189651-9C7D-4184-A693-9CEAF2111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525C996E-C6A4-4CB9-A63D-C2785B237B12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03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A30539F-06A2-4729-8A72-D6FCD562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5456199-148F-4271-9FA9-F0E2E1CE3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8F9D05A7-05AB-4940-8525-D9E2F113455C}"/>
              </a:ext>
            </a:extLst>
          </p:cNvPr>
          <p:cNvSpPr/>
          <p:nvPr/>
        </p:nvSpPr>
        <p:spPr>
          <a:xfrm>
            <a:off x="736777" y="2614749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41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2274D2E-B85C-43B3-8F84-9BF87F88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56E7C8D-905D-4068-AB8A-3521741C9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7901744-FE6B-4C30-BB1D-8B945868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F292458-F62F-4453-A52A-0913F53EA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0CA0639A-4153-408B-B8C3-6D1683504F57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07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A1B3FDC-2F14-4889-9539-733C75C2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B59E286-E7CB-46BB-A986-1FE3A1BCB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15D3333F-5FF8-47DA-BB51-28BADCA60BFA}"/>
              </a:ext>
            </a:extLst>
          </p:cNvPr>
          <p:cNvSpPr/>
          <p:nvPr/>
        </p:nvSpPr>
        <p:spPr>
          <a:xfrm>
            <a:off x="736777" y="2614749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38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C8DCA4F-10B3-4B8D-8AE1-B5D22BA9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C011ECF-6CBD-4C50-98D8-4D240CA04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31FE5A61-1C63-43F0-A2A9-8E6EB24F2ED1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47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86BDD7E-F895-4F73-9AE7-98FFD34B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CC2D07B-6E27-4320-A86C-3B9CB68EB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1943242E-A204-4D20-9022-117A8F5E634D}"/>
              </a:ext>
            </a:extLst>
          </p:cNvPr>
          <p:cNvSpPr/>
          <p:nvPr/>
        </p:nvSpPr>
        <p:spPr>
          <a:xfrm>
            <a:off x="709068" y="2497263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3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17B0A9A-54CD-48D4-9D38-63AB0332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0D49C9-C256-4D3F-86A0-6F4899950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DC2E542E-FBE1-4ED9-A857-C37B90014A66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40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3297817-2CE9-4110-981E-FE51EB13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F66E1B5-AAE6-42D4-B81C-8A80A839A2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51C9CFDB-CE15-4B85-AAA5-6BB7371D3E38}"/>
              </a:ext>
            </a:extLst>
          </p:cNvPr>
          <p:cNvSpPr/>
          <p:nvPr/>
        </p:nvSpPr>
        <p:spPr>
          <a:xfrm>
            <a:off x="792195" y="2506499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16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C05A08F-B3C9-4D31-AC79-29C25F12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48CDB7-7520-48F1-96F4-2AAC5B1C39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B2EAE0DE-2564-442D-B571-453E35C877F0}"/>
              </a:ext>
            </a:extLst>
          </p:cNvPr>
          <p:cNvSpPr/>
          <p:nvPr/>
        </p:nvSpPr>
        <p:spPr>
          <a:xfrm>
            <a:off x="7571686" y="2284826"/>
            <a:ext cx="1603839" cy="1628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7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נייר A4 ‏(210x297 מ"מ)</PresentationFormat>
  <Paragraphs>0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2</cp:revision>
  <dcterms:created xsi:type="dcterms:W3CDTF">2020-04-26T14:22:40Z</dcterms:created>
  <dcterms:modified xsi:type="dcterms:W3CDTF">2020-04-26T14:26:05Z</dcterms:modified>
</cp:coreProperties>
</file>