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906000" cy="6858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104" d="100"/>
          <a:sy n="104" d="100"/>
        </p:scale>
        <p:origin x="14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09B175-BD0C-46B6-8D52-601322E6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6144520-9529-40B0-8E86-B1FDB957E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AD44-A2F0-4B4A-AB43-BE9345B27E18}" type="datetimeFigureOut">
              <a:rPr lang="he-IL" smtClean="0"/>
              <a:t>ב'/אייר/תש"פ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F89EC99-12F3-45A4-8247-6E8741A31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5495C29-ECB6-4936-97F9-A27FF08A9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2D57F-C987-4A05-88BC-2BC2A3E565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316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BA1222D3-31AE-4772-9E9A-95B4CC330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934DDA5-D68D-45DF-8F09-DCA245A85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787952E-221D-43F7-9BB2-A656EE291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9AD44-A2F0-4B4A-AB43-BE9345B27E18}" type="datetimeFigureOut">
              <a:rPr lang="he-IL" smtClean="0"/>
              <a:t>ב'/אייר/תש"פ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9F63366-4A7F-4D07-85DB-30F8794580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B08C98E-B87F-4AE7-892D-973DA62E5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2D57F-C987-4A05-88BC-2BC2A3E565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028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742950" rtl="1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r" defTabSz="742950" rtl="1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BD54FD5-5B39-482C-8A33-930EB390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157878D-BDC4-4AD4-81B3-690421AF56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1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330D83A-79F1-4A59-AF6A-073E7307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DE9772E-8EA3-4137-ABCD-E0C907B645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4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C09DBC3-5A30-41DB-B311-A966F56D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02AFC58-1C9D-4ED0-9E59-F62DC29AE3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30D7CE66-0371-4DD6-94DE-1B5D1F3B58B4}"/>
              </a:ext>
            </a:extLst>
          </p:cNvPr>
          <p:cNvSpPr/>
          <p:nvPr/>
        </p:nvSpPr>
        <p:spPr>
          <a:xfrm>
            <a:off x="7571686" y="2284826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9369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6595BE7-A364-4818-BD1B-5E53497C2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0BCE816-A44E-411E-A3BD-472BDEE2B9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8F91BF05-5F49-4A4F-9F9A-78335027FB12}"/>
              </a:ext>
            </a:extLst>
          </p:cNvPr>
          <p:cNvSpPr/>
          <p:nvPr/>
        </p:nvSpPr>
        <p:spPr>
          <a:xfrm>
            <a:off x="709068" y="2524972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874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59C62BA-CFBA-44F3-8D1A-0A4882BA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A1BD40E-56FC-474B-9215-56699103ED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32C775E3-9D58-4867-8F69-DB95FB6F4B62}"/>
              </a:ext>
            </a:extLst>
          </p:cNvPr>
          <p:cNvSpPr/>
          <p:nvPr/>
        </p:nvSpPr>
        <p:spPr>
          <a:xfrm>
            <a:off x="7571686" y="2284826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1649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256B762-F135-418A-A928-88EEF431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E556EE2-181C-45BD-AF14-9BC421E665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F8DE24F7-7682-4282-ABA8-4195F38F692D}"/>
              </a:ext>
            </a:extLst>
          </p:cNvPr>
          <p:cNvSpPr/>
          <p:nvPr/>
        </p:nvSpPr>
        <p:spPr>
          <a:xfrm>
            <a:off x="7571686" y="2284826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0184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C1FEB1F-140C-4774-B0A3-A71BB80A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1551949-1B9A-4DF0-BBF5-3E33D7D02D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D27FF2E1-766F-4EDF-8C27-05CEA9BE3570}"/>
              </a:ext>
            </a:extLst>
          </p:cNvPr>
          <p:cNvSpPr/>
          <p:nvPr/>
        </p:nvSpPr>
        <p:spPr>
          <a:xfrm>
            <a:off x="764486" y="2478790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4912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1E0E010-9D23-4139-ACD4-71734F3D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6C46CD4-EEA6-49C1-9A3B-40183D19C4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DFC09E42-3A17-4556-9C6B-F8BF19389E82}"/>
              </a:ext>
            </a:extLst>
          </p:cNvPr>
          <p:cNvSpPr/>
          <p:nvPr/>
        </p:nvSpPr>
        <p:spPr>
          <a:xfrm>
            <a:off x="7571686" y="2284826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6925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2ADD4AD9-6C29-42E0-8C57-38AB47D72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6F721A5-C007-4A9C-9AD0-9957A63F98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6B376CC5-5F46-4E7A-808A-7CA5410BB994}"/>
              </a:ext>
            </a:extLst>
          </p:cNvPr>
          <p:cNvSpPr/>
          <p:nvPr/>
        </p:nvSpPr>
        <p:spPr>
          <a:xfrm>
            <a:off x="746013" y="2524972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3303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2143E22-4B11-4E68-8133-95BFB86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1B53323-9F2E-427B-BC5E-3D334CE293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92967E4D-7BDE-44DC-9DB6-B819321F1A3D}"/>
              </a:ext>
            </a:extLst>
          </p:cNvPr>
          <p:cNvSpPr/>
          <p:nvPr/>
        </p:nvSpPr>
        <p:spPr>
          <a:xfrm>
            <a:off x="736777" y="2691226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6118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3D76716-6F06-43D7-9CE6-9B02D4596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6AA4CFC-2F4E-4993-A7A9-3F5F6E82A2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937B39C3-0822-45BD-B18C-01719AA692E1}"/>
              </a:ext>
            </a:extLst>
          </p:cNvPr>
          <p:cNvSpPr/>
          <p:nvPr/>
        </p:nvSpPr>
        <p:spPr>
          <a:xfrm>
            <a:off x="7571686" y="2284826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8017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32CAF96-7E43-4FC7-B370-4745FC098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73F7DFB-3B55-4936-8283-BF80A8F90A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3EC4705D-0856-495B-A1E8-B7E41EE575C9}"/>
              </a:ext>
            </a:extLst>
          </p:cNvPr>
          <p:cNvSpPr/>
          <p:nvPr/>
        </p:nvSpPr>
        <p:spPr>
          <a:xfrm>
            <a:off x="764486" y="2614749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5522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6445C31-34F6-49F9-84AA-31F51C1B0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898EB06-0D60-4D4F-ACF9-0C6D4F2903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554E3328-B3E9-4DF4-A196-6DDA5AED4B36}"/>
              </a:ext>
            </a:extLst>
          </p:cNvPr>
          <p:cNvSpPr/>
          <p:nvPr/>
        </p:nvSpPr>
        <p:spPr>
          <a:xfrm>
            <a:off x="773723" y="2614749"/>
            <a:ext cx="1603839" cy="16285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222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נייר A4 ‏(210x297 מ"מ)</PresentationFormat>
  <Paragraphs>0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 Hindi</dc:creator>
  <cp:lastModifiedBy>Or Hindi</cp:lastModifiedBy>
  <cp:revision>2</cp:revision>
  <dcterms:created xsi:type="dcterms:W3CDTF">2020-04-26T10:56:47Z</dcterms:created>
  <dcterms:modified xsi:type="dcterms:W3CDTF">2020-04-26T11:35:47Z</dcterms:modified>
</cp:coreProperties>
</file>