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6000" cy="6858000" type="A4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4BEFF9-834E-417E-9AB7-50F83761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4945DCF-0968-44D0-8768-793CD5DF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593B-BD7E-4711-AB1E-703426560CE5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187CE88-AF5D-476E-AC7F-1C34D9A8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7F0A6F-6DD7-481B-8BA2-FD1D8884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B7A-AFB2-4280-B386-4DE00B6804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53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D16B09D-6A51-4A83-ABC2-491347DE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E9EE461-B033-41A0-ADAD-EF4E73B91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34B594-3022-4B53-A1DB-465E57DC0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593B-BD7E-4711-AB1E-703426560CE5}" type="datetimeFigureOut">
              <a:rPr lang="he-IL" smtClean="0"/>
              <a:t>ב'/אייר/תש"פ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057BC5B-9E8F-415F-8448-540FD069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30AD2C-31A3-4DB9-B9BB-B43FE47F2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9B7A-AFB2-4280-B386-4DE00B6804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39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ECFD073-BB80-431C-8084-60FF3846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FE8B88B-7EB6-4B83-AE34-452C077E6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6136FC8-5A66-4B4D-AE8D-F48AE440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8D6FB73-7ECA-44D4-9F6F-9B4CEF7CCA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5DAC682-9A53-4F72-ACE9-0803BA7E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D0C56DD-5B7E-40EB-8EDA-16E41B35E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6EF3389-00D9-4ABE-A9E0-12DAFE81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F854DA-0694-4271-9C6B-9992CBF10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3F0868F-42D0-4A6B-931B-57DA08AA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204D233-7691-4D15-B119-2F2BA5B5E0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2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644A99D-2513-4085-84DC-7F3C609A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F893A8D-5A56-4154-A99A-997F58587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F517F9D-472C-43FB-AEBC-98EF72D4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E43FC93-FD34-4C08-94EC-E557864D4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3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55523A5-1E0F-4E79-A23D-32AB375B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334B03F-43D1-44D6-BD6C-1E22A2613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50CED8A-5A7C-46D5-A2E9-CA81D419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2866470-4B5B-4751-ADC0-3D9BD1070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49084F6-7F34-400C-B705-694F429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DFD6C2F-B373-42A8-A3DC-DD5331410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C786E7B-4C8A-4976-B4E1-0ED7DB2D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6C5F8CD-AC0A-4FE1-BF03-5AC250572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8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631037F-B214-48AB-887E-D23444D2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FD9CCAD-4FC7-4D2F-9A52-2DFEEE0B7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C69ED89-B326-441B-AD3A-76AE1E72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DFFEFA8-7D99-403D-A068-A80F7293B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32BA965-17CA-4C81-8A7B-7706CEF2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6DBF6E6-B02A-4A5D-A291-58A8D6655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243A720-344D-473D-AC35-9C820A98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F510686-4652-44B1-9B41-413455F7D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3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2A6A19B-99A2-4E88-8634-0BE512F6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DDDF2E-19F0-4102-9420-52CD0FEF9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E318F4A-698F-44D2-A656-17DC7081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64E42B-9D04-4218-8A93-CBD7098FB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9A985DA-BE79-406C-9347-F9047085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22766BE-E427-4AC9-B6FF-79B4458A0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785B889-2B04-4068-AA93-FFDD9B56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DA4531A-F363-431C-A5E7-8C450F945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889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2020-04-26T08:24:48Z</dcterms:created>
  <dcterms:modified xsi:type="dcterms:W3CDTF">2020-04-26T08:24:48Z</dcterms:modified>
</cp:coreProperties>
</file>