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431A22-D481-4BDC-9F05-CEE41E7D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9B6C5CE-75B0-4C9F-AEB7-10B1B63E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8CB-434D-4B3F-8D55-39D68F9297D6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36BE3EB-E009-417D-A026-4953B48C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3187CD7-3A57-42E3-9FB2-6F21D824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FED7-24B5-41AC-B0B1-F3DB528A5D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3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0AEC5E0-50A3-4A0B-AB6C-B39FD0D4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D133060-8A94-4AD7-9F2E-98E28FC05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FF01577-11B9-426C-9096-24FF6DCEE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8CB-434D-4B3F-8D55-39D68F9297D6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B75DEA0-9592-45FF-B7BC-C326AA2CE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7417C55-97D6-4E43-9EDE-C12DD53C9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FED7-24B5-41AC-B0B1-F3DB528A5D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7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BD5D259-0205-4105-AD59-39160FE5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DF8C73F-3C29-44EA-9963-6C6F17DBFC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72778A2-FD33-427E-81D2-9E0A0958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7FB5832-D76C-462D-91BE-C93E10AFFD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3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15227C2-CDC7-4B31-92EC-0CBCE49C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2084810-16F9-402F-AD1F-87F78F28C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8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BE5B51F-ABC3-4A97-B419-57EB6E0B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652B6D2-CFE5-45A1-9811-09BE6446F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9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2B445D8-124B-492A-A178-52E22285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2144E28-CBF4-417D-A351-DBB0F7A618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8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4A3CAA9-9327-48F0-ACFC-989BBBE0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358A746-749D-4BDF-B0DE-25A95FC0C3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4809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2020-04-19T16:10:38Z</dcterms:created>
  <dcterms:modified xsi:type="dcterms:W3CDTF">2020-04-19T16:10:38Z</dcterms:modified>
</cp:coreProperties>
</file>