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00" r:id="rId2"/>
    <p:sldId id="284" r:id="rId3"/>
    <p:sldId id="297" r:id="rId4"/>
    <p:sldId id="296" r:id="rId5"/>
    <p:sldId id="298" r:id="rId6"/>
    <p:sldId id="299" r:id="rId7"/>
    <p:sldId id="289" r:id="rId8"/>
    <p:sldId id="293" r:id="rId9"/>
    <p:sldId id="294" r:id="rId10"/>
    <p:sldId id="295" r:id="rId11"/>
  </p:sldIdLst>
  <p:sldSz cx="9906000" cy="6858000" type="A4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40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04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593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41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76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74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976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647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477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793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277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B8AE0-0B3A-4354-948C-232FC8FD609C}" type="datetimeFigureOut">
              <a:rPr lang="he-IL" smtClean="0"/>
              <a:t>כ"ה/אייר/תש"פ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07A5-C56C-4125-9B29-C46AD212C60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227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508531DA-7432-40A6-9DF3-3FCE056D9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" y="0"/>
            <a:ext cx="9903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6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0EF5C8-755A-4BA5-9B2E-A629AE71807D}"/>
              </a:ext>
            </a:extLst>
          </p:cNvPr>
          <p:cNvSpPr/>
          <p:nvPr/>
        </p:nvSpPr>
        <p:spPr>
          <a:xfrm>
            <a:off x="0" y="144706"/>
            <a:ext cx="9906000" cy="1035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FEDD9C4-A0C6-4B6D-959B-95A35BD84355}"/>
              </a:ext>
            </a:extLst>
          </p:cNvPr>
          <p:cNvSpPr/>
          <p:nvPr/>
        </p:nvSpPr>
        <p:spPr>
          <a:xfrm>
            <a:off x="2797675" y="268093"/>
            <a:ext cx="4629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/>
              <a:t>מָה רוֹאִים בַּתְּמוּנָה?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3B2CA612-3D73-4008-BA14-FD2029C0C4C5}"/>
              </a:ext>
            </a:extLst>
          </p:cNvPr>
          <p:cNvSpPr/>
          <p:nvPr/>
        </p:nvSpPr>
        <p:spPr>
          <a:xfrm>
            <a:off x="4345577" y="1425194"/>
            <a:ext cx="5142412" cy="11913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F521339-4D5C-44DC-99C6-2CB485F51483}"/>
              </a:ext>
            </a:extLst>
          </p:cNvPr>
          <p:cNvSpPr/>
          <p:nvPr/>
        </p:nvSpPr>
        <p:spPr>
          <a:xfrm>
            <a:off x="4693156" y="2809632"/>
            <a:ext cx="43384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dirty="0"/>
              <a:t>תַּצְלוּם מְפֻרְסָם מְאוֹד שֶׁצֻּלַּם לְאַחַר שֶׁהַצַּנְחָנִים הִצְלִיחוּ לִכְבֹּשׁ אֶת הָעִיר הָעַתִּיקָה </a:t>
            </a:r>
            <a:r>
              <a:rPr lang="he-IL" sz="2200" dirty="0" err="1"/>
              <a:t>וְהַכֹּתֶל</a:t>
            </a:r>
            <a:r>
              <a:rPr lang="he-IL" sz="2200" dirty="0"/>
              <a:t> הַמַּעֲרָבִי.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15E514D-4A28-42A0-88BE-C263EA18F9CB}"/>
              </a:ext>
            </a:extLst>
          </p:cNvPr>
          <p:cNvSpPr/>
          <p:nvPr/>
        </p:nvSpPr>
        <p:spPr>
          <a:xfrm>
            <a:off x="4666897" y="5627035"/>
            <a:ext cx="4499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dirty="0"/>
              <a:t>תַּצְלוּם מְפֻרְסָם מְאוֹד שֶׁצֻּלַּם אַחֲרֵי שֶׁיְּרוּשָׁלַיִם הִתְפַּצְּלָה לִירוּשָׁלַיִם הַמִּזְרָחִית וִירוּשָׁלַיִם הַמַּעֲרָבִית.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0ABDD5B-8CE0-4481-ACFA-54FCF66C4591}"/>
              </a:ext>
            </a:extLst>
          </p:cNvPr>
          <p:cNvSpPr/>
          <p:nvPr/>
        </p:nvSpPr>
        <p:spPr>
          <a:xfrm>
            <a:off x="4800115" y="4345237"/>
            <a:ext cx="4124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dirty="0"/>
              <a:t>תַּצְלוּם מְפֻרְסָם מְאוֹד שֶׁצֻּלַּם אַחֲרֵי מִלְחֶמֶת הָעַצְמָאוּת.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0B4D15F-B962-4969-A785-E31D4AEE9095}"/>
              </a:ext>
            </a:extLst>
          </p:cNvPr>
          <p:cNvSpPr/>
          <p:nvPr/>
        </p:nvSpPr>
        <p:spPr>
          <a:xfrm>
            <a:off x="4345577" y="2774373"/>
            <a:ext cx="5142412" cy="11913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6C5F6471-52A6-48E2-A2FE-06C2B62D289A}"/>
              </a:ext>
            </a:extLst>
          </p:cNvPr>
          <p:cNvSpPr/>
          <p:nvPr/>
        </p:nvSpPr>
        <p:spPr>
          <a:xfrm>
            <a:off x="4345577" y="4170569"/>
            <a:ext cx="5142412" cy="11913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2B53078-0797-458E-9627-639978445DA8}"/>
              </a:ext>
            </a:extLst>
          </p:cNvPr>
          <p:cNvSpPr/>
          <p:nvPr/>
        </p:nvSpPr>
        <p:spPr>
          <a:xfrm>
            <a:off x="4345577" y="5570997"/>
            <a:ext cx="5142412" cy="11913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8A0C6B1B-4A14-47D7-A120-66BA86415EA9}"/>
              </a:ext>
            </a:extLst>
          </p:cNvPr>
          <p:cNvSpPr/>
          <p:nvPr/>
        </p:nvSpPr>
        <p:spPr>
          <a:xfrm>
            <a:off x="9158516" y="4145281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22A85C13-2FDC-47DA-9170-BD58E5C6D759}"/>
              </a:ext>
            </a:extLst>
          </p:cNvPr>
          <p:cNvSpPr/>
          <p:nvPr/>
        </p:nvSpPr>
        <p:spPr>
          <a:xfrm>
            <a:off x="9090969" y="2692438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A9AC1825-9860-4F51-A181-FAAF01C642B7}"/>
              </a:ext>
            </a:extLst>
          </p:cNvPr>
          <p:cNvSpPr/>
          <p:nvPr/>
        </p:nvSpPr>
        <p:spPr>
          <a:xfrm>
            <a:off x="9090969" y="1269087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0F52FA69-BCAF-4EDB-B967-6EEC9FAE19CF}"/>
              </a:ext>
            </a:extLst>
          </p:cNvPr>
          <p:cNvSpPr/>
          <p:nvPr/>
        </p:nvSpPr>
        <p:spPr>
          <a:xfrm>
            <a:off x="9158515" y="5583402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4F2FA26-8B24-4DD2-981B-0A82D33C133F}"/>
              </a:ext>
            </a:extLst>
          </p:cNvPr>
          <p:cNvSpPr/>
          <p:nvPr/>
        </p:nvSpPr>
        <p:spPr>
          <a:xfrm>
            <a:off x="8957566" y="120181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א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AA6CD9A3-AA56-4C09-B5E8-E29BF20C12E6}"/>
              </a:ext>
            </a:extLst>
          </p:cNvPr>
          <p:cNvSpPr/>
          <p:nvPr/>
        </p:nvSpPr>
        <p:spPr>
          <a:xfrm>
            <a:off x="8971525" y="2618958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ב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0ED71D2-1DEC-4157-994D-0859961B076F}"/>
              </a:ext>
            </a:extLst>
          </p:cNvPr>
          <p:cNvSpPr/>
          <p:nvPr/>
        </p:nvSpPr>
        <p:spPr>
          <a:xfrm>
            <a:off x="9031648" y="408362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ג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8B94622-0FB1-4F03-A789-E95CEF93DD77}"/>
              </a:ext>
            </a:extLst>
          </p:cNvPr>
          <p:cNvSpPr/>
          <p:nvPr/>
        </p:nvSpPr>
        <p:spPr>
          <a:xfrm>
            <a:off x="9033392" y="5498304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ד</a:t>
            </a:r>
          </a:p>
        </p:txBody>
      </p:sp>
      <p:pic>
        <p:nvPicPr>
          <p:cNvPr id="26" name="Picture 2" descr="https://upload.wikimedia.org/wikipedia/he/thumb/6/62/%D7%A6%D7%A0%D7%97%D7%A0%D7%99%D7%9D_%D7%91%D7%9B%D7%95%D7%AA%D7%9C_%D7%94%D7%9E%D7%A2%D7%A8%D7%91%D7%99.jpg/300px-%D7%A6%D7%A0%D7%97%D7%A0%D7%99%D7%9D_%D7%91%D7%9B%D7%95%D7%AA%D7%9C_%D7%94%D7%9E%D7%A2%D7%A8%D7%91%D7%99.jpg">
            <a:extLst>
              <a:ext uri="{FF2B5EF4-FFF2-40B4-BE49-F238E27FC236}">
                <a16:creationId xmlns:a16="http://schemas.microsoft.com/office/drawing/2014/main" id="{3B9D7DD0-F2D5-4677-B850-C63CC5D79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r="14403"/>
          <a:stretch/>
        </p:blipFill>
        <p:spPr bwMode="auto">
          <a:xfrm>
            <a:off x="207484" y="1561425"/>
            <a:ext cx="3319487" cy="444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תמונה 27" descr="תמונה שמכילה צילום מסך, מחשב, ציור&#10;&#10;התיאור נוצר באופן אוטומטי">
            <a:extLst>
              <a:ext uri="{FF2B5EF4-FFF2-40B4-BE49-F238E27FC236}">
                <a16:creationId xmlns:a16="http://schemas.microsoft.com/office/drawing/2014/main" id="{D9FEBE38-0B34-48AA-91FC-D40508250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66010">
            <a:off x="181086" y="1367203"/>
            <a:ext cx="3579589" cy="5196938"/>
          </a:xfrm>
          <a:prstGeom prst="rect">
            <a:avLst/>
          </a:prstGeom>
        </p:spPr>
      </p:pic>
      <p:sp>
        <p:nvSpPr>
          <p:cNvPr id="29" name="מלבן 28">
            <a:extLst>
              <a:ext uri="{FF2B5EF4-FFF2-40B4-BE49-F238E27FC236}">
                <a16:creationId xmlns:a16="http://schemas.microsoft.com/office/drawing/2014/main" id="{B6D4ECEF-EA0B-4F9D-AB7C-6EDC991ED469}"/>
              </a:ext>
            </a:extLst>
          </p:cNvPr>
          <p:cNvSpPr/>
          <p:nvPr/>
        </p:nvSpPr>
        <p:spPr>
          <a:xfrm>
            <a:off x="4543181" y="1612000"/>
            <a:ext cx="46384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200" dirty="0"/>
              <a:t>תַּצְלוּם מְפֻרְסָם מְאוֹד שֶׁצֻּלַּם כַּאֲשֶׁר צַהַ"ל כָּבַשׁ אֶת יַרְדֵּן.</a:t>
            </a:r>
          </a:p>
        </p:txBody>
      </p:sp>
      <p:sp>
        <p:nvSpPr>
          <p:cNvPr id="32" name="אליפסה 31">
            <a:extLst>
              <a:ext uri="{FF2B5EF4-FFF2-40B4-BE49-F238E27FC236}">
                <a16:creationId xmlns:a16="http://schemas.microsoft.com/office/drawing/2014/main" id="{4DEE4B86-E9D2-4332-A0A0-11602A63BFC2}"/>
              </a:ext>
            </a:extLst>
          </p:cNvPr>
          <p:cNvSpPr/>
          <p:nvPr/>
        </p:nvSpPr>
        <p:spPr>
          <a:xfrm>
            <a:off x="4543181" y="2631737"/>
            <a:ext cx="4714030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60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9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88CF23AE-B0B8-4B44-A966-776D64AAE8F9}"/>
              </a:ext>
            </a:extLst>
          </p:cNvPr>
          <p:cNvSpPr/>
          <p:nvPr/>
        </p:nvSpPr>
        <p:spPr>
          <a:xfrm>
            <a:off x="0" y="144707"/>
            <a:ext cx="9906000" cy="10878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2DC4C6B-028E-4243-806C-DCF81D896B71}"/>
              </a:ext>
            </a:extLst>
          </p:cNvPr>
          <p:cNvSpPr/>
          <p:nvPr/>
        </p:nvSpPr>
        <p:spPr>
          <a:xfrm>
            <a:off x="1284163" y="261254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800" b="1" dirty="0"/>
              <a:t>מַדּוּעַ מְצַיְּנִים אֶת יוֹם יְרוּשָׁלַיִם?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6972159-43F8-466D-B47E-10BC5DCD99B7}"/>
              </a:ext>
            </a:extLst>
          </p:cNvPr>
          <p:cNvSpPr/>
          <p:nvPr/>
        </p:nvSpPr>
        <p:spPr>
          <a:xfrm>
            <a:off x="521645" y="4571143"/>
            <a:ext cx="363231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/>
              <a:t>בִּגְלַל שֶׁהַיַּרְדֵּנִים נָתְנוּ לְיִשְׂרָאֵל אֶת יְרוּשָׁלַיִם.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34C86C5-D597-4132-A6F4-D33A99D92CC7}"/>
              </a:ext>
            </a:extLst>
          </p:cNvPr>
          <p:cNvSpPr/>
          <p:nvPr/>
        </p:nvSpPr>
        <p:spPr>
          <a:xfrm>
            <a:off x="364161" y="2023892"/>
            <a:ext cx="415163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/>
              <a:t>בִּגְלַל שֶׁיְּרוּשָׁלַיִם הִיא עִיר קְדוֹשָׁה לִשְׁלֹשֶׁת הַדָּתוֹת.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EBA857D-4565-4516-9E36-365C80116FD2}"/>
              </a:ext>
            </a:extLst>
          </p:cNvPr>
          <p:cNvSpPr/>
          <p:nvPr/>
        </p:nvSpPr>
        <p:spPr>
          <a:xfrm>
            <a:off x="5591830" y="2033954"/>
            <a:ext cx="363054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/>
              <a:t>בִּגְלַל שֶׁיְּרוּשָׁלַיִם הִיא בִּירַת יִשְׂרָאֵל.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5E50229-207A-423F-8372-5F39D76B26B1}"/>
              </a:ext>
            </a:extLst>
          </p:cNvPr>
          <p:cNvSpPr/>
          <p:nvPr/>
        </p:nvSpPr>
        <p:spPr>
          <a:xfrm>
            <a:off x="5334984" y="4312374"/>
            <a:ext cx="4144237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/>
              <a:t>בִּגְלַל שֶׁצַּהַ"ל כָּבַשׁ אֶת יְרוּשָׁלַיִם הַמִּזְרָחִית וְכָךְ אֻחֲדָה יְרוּשָׁלַיִם כְּבִירַת יִשְׂרָאֵל.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BE36BC7-9BDB-460F-84AB-86C10674BDD5}"/>
              </a:ext>
            </a:extLst>
          </p:cNvPr>
          <p:cNvSpPr/>
          <p:nvPr/>
        </p:nvSpPr>
        <p:spPr>
          <a:xfrm>
            <a:off x="5289530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98EC1C0-25D1-41BE-AF52-966DC2EBFEF4}"/>
              </a:ext>
            </a:extLst>
          </p:cNvPr>
          <p:cNvSpPr/>
          <p:nvPr/>
        </p:nvSpPr>
        <p:spPr>
          <a:xfrm>
            <a:off x="5286103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2F8B27F8-7992-4632-ABA3-799686455F46}"/>
              </a:ext>
            </a:extLst>
          </p:cNvPr>
          <p:cNvSpPr/>
          <p:nvPr/>
        </p:nvSpPr>
        <p:spPr>
          <a:xfrm>
            <a:off x="393144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B8DB45AB-DB87-498B-87DD-64FCA08426C1}"/>
              </a:ext>
            </a:extLst>
          </p:cNvPr>
          <p:cNvSpPr/>
          <p:nvPr/>
        </p:nvSpPr>
        <p:spPr>
          <a:xfrm>
            <a:off x="389717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8B3D58A8-B671-4484-B32E-951387690DF7}"/>
              </a:ext>
            </a:extLst>
          </p:cNvPr>
          <p:cNvSpPr/>
          <p:nvPr/>
        </p:nvSpPr>
        <p:spPr>
          <a:xfrm>
            <a:off x="8892888" y="1496871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5FB90D2A-A0D1-4088-A9D3-0E7CFEBC9A13}"/>
              </a:ext>
            </a:extLst>
          </p:cNvPr>
          <p:cNvSpPr/>
          <p:nvPr/>
        </p:nvSpPr>
        <p:spPr>
          <a:xfrm>
            <a:off x="8853182" y="1136872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א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2F7BAD29-BD3D-4727-B83A-495ACD3A584A}"/>
              </a:ext>
            </a:extLst>
          </p:cNvPr>
          <p:cNvSpPr/>
          <p:nvPr/>
        </p:nvSpPr>
        <p:spPr>
          <a:xfrm>
            <a:off x="8938756" y="3822012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2B5DB32A-86BD-4D43-BEBB-63BAA08F9855}"/>
              </a:ext>
            </a:extLst>
          </p:cNvPr>
          <p:cNvSpPr/>
          <p:nvPr/>
        </p:nvSpPr>
        <p:spPr>
          <a:xfrm>
            <a:off x="8907063" y="3469614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ג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9172261E-D00E-4C12-9161-8FE0975F866F}"/>
              </a:ext>
            </a:extLst>
          </p:cNvPr>
          <p:cNvSpPr/>
          <p:nvPr/>
        </p:nvSpPr>
        <p:spPr>
          <a:xfrm>
            <a:off x="4046665" y="1610655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387E755-61CD-466E-9677-B6B4E7B6BC1C}"/>
              </a:ext>
            </a:extLst>
          </p:cNvPr>
          <p:cNvSpPr/>
          <p:nvPr/>
        </p:nvSpPr>
        <p:spPr>
          <a:xfrm>
            <a:off x="4042664" y="1242326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ב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EFD55CCC-016D-42A1-9E8A-66CB4D0EDE40}"/>
              </a:ext>
            </a:extLst>
          </p:cNvPr>
          <p:cNvSpPr/>
          <p:nvPr/>
        </p:nvSpPr>
        <p:spPr>
          <a:xfrm>
            <a:off x="4092533" y="3935796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5B2D9D4-2211-4F5A-A257-9E77123F5EE9}"/>
              </a:ext>
            </a:extLst>
          </p:cNvPr>
          <p:cNvSpPr/>
          <p:nvPr/>
        </p:nvSpPr>
        <p:spPr>
          <a:xfrm>
            <a:off x="4049790" y="3579125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ד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34476593-6219-44F6-9D44-C1F28F4B8494}"/>
              </a:ext>
            </a:extLst>
          </p:cNvPr>
          <p:cNvSpPr/>
          <p:nvPr/>
        </p:nvSpPr>
        <p:spPr>
          <a:xfrm>
            <a:off x="5024544" y="3940337"/>
            <a:ext cx="4652697" cy="2841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69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88CF23AE-B0B8-4B44-A966-776D64AAE8F9}"/>
              </a:ext>
            </a:extLst>
          </p:cNvPr>
          <p:cNvSpPr/>
          <p:nvPr/>
        </p:nvSpPr>
        <p:spPr>
          <a:xfrm>
            <a:off x="0" y="144707"/>
            <a:ext cx="9906000" cy="10878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2DC4C6B-028E-4243-806C-DCF81D896B71}"/>
              </a:ext>
            </a:extLst>
          </p:cNvPr>
          <p:cNvSpPr/>
          <p:nvPr/>
        </p:nvSpPr>
        <p:spPr>
          <a:xfrm>
            <a:off x="389717" y="304266"/>
            <a:ext cx="9220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/>
              <a:t>מָה שֵׁם הַמִּלְחָמָה שֶׁהֵבִיאָה לְאִחוּד הָעִיר יְרוּשָׁלַיִם?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6972159-43F8-466D-B47E-10BC5DCD99B7}"/>
              </a:ext>
            </a:extLst>
          </p:cNvPr>
          <p:cNvSpPr/>
          <p:nvPr/>
        </p:nvSpPr>
        <p:spPr>
          <a:xfrm>
            <a:off x="527555" y="4788319"/>
            <a:ext cx="3632316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dirty="0"/>
              <a:t>מִלְחֶמֶת הַהַתָּשָׁה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34C86C5-D597-4132-A6F4-D33A99D92CC7}"/>
              </a:ext>
            </a:extLst>
          </p:cNvPr>
          <p:cNvSpPr/>
          <p:nvPr/>
        </p:nvSpPr>
        <p:spPr>
          <a:xfrm>
            <a:off x="353440" y="2219144"/>
            <a:ext cx="4151635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dirty="0"/>
              <a:t>מִלְחֶמֶת שֵׁשֶׁת הַיָּמִים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EBA857D-4565-4516-9E36-365C80116FD2}"/>
              </a:ext>
            </a:extLst>
          </p:cNvPr>
          <p:cNvSpPr/>
          <p:nvPr/>
        </p:nvSpPr>
        <p:spPr>
          <a:xfrm>
            <a:off x="5553650" y="2219144"/>
            <a:ext cx="363054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dirty="0"/>
              <a:t>מִלְחֶמֶת הָעַצְמָאוּת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5E50229-207A-423F-8372-5F39D76B26B1}"/>
              </a:ext>
            </a:extLst>
          </p:cNvPr>
          <p:cNvSpPr/>
          <p:nvPr/>
        </p:nvSpPr>
        <p:spPr>
          <a:xfrm>
            <a:off x="5334985" y="4788319"/>
            <a:ext cx="414423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dirty="0"/>
              <a:t>מִלְחֶמֶת יוֹם הַכִּפּוּרִים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BE36BC7-9BDB-460F-84AB-86C10674BDD5}"/>
              </a:ext>
            </a:extLst>
          </p:cNvPr>
          <p:cNvSpPr/>
          <p:nvPr/>
        </p:nvSpPr>
        <p:spPr>
          <a:xfrm>
            <a:off x="5289530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98EC1C0-25D1-41BE-AF52-966DC2EBFEF4}"/>
              </a:ext>
            </a:extLst>
          </p:cNvPr>
          <p:cNvSpPr/>
          <p:nvPr/>
        </p:nvSpPr>
        <p:spPr>
          <a:xfrm>
            <a:off x="5286103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2F8B27F8-7992-4632-ABA3-799686455F46}"/>
              </a:ext>
            </a:extLst>
          </p:cNvPr>
          <p:cNvSpPr/>
          <p:nvPr/>
        </p:nvSpPr>
        <p:spPr>
          <a:xfrm>
            <a:off x="393144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B8DB45AB-DB87-498B-87DD-64FCA08426C1}"/>
              </a:ext>
            </a:extLst>
          </p:cNvPr>
          <p:cNvSpPr/>
          <p:nvPr/>
        </p:nvSpPr>
        <p:spPr>
          <a:xfrm>
            <a:off x="389717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8B3D58A8-B671-4484-B32E-951387690DF7}"/>
              </a:ext>
            </a:extLst>
          </p:cNvPr>
          <p:cNvSpPr/>
          <p:nvPr/>
        </p:nvSpPr>
        <p:spPr>
          <a:xfrm>
            <a:off x="8892888" y="1496871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5FB90D2A-A0D1-4088-A9D3-0E7CFEBC9A13}"/>
              </a:ext>
            </a:extLst>
          </p:cNvPr>
          <p:cNvSpPr/>
          <p:nvPr/>
        </p:nvSpPr>
        <p:spPr>
          <a:xfrm>
            <a:off x="8853182" y="1136872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א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2F7BAD29-BD3D-4727-B83A-495ACD3A584A}"/>
              </a:ext>
            </a:extLst>
          </p:cNvPr>
          <p:cNvSpPr/>
          <p:nvPr/>
        </p:nvSpPr>
        <p:spPr>
          <a:xfrm>
            <a:off x="8938756" y="3822012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2B5DB32A-86BD-4D43-BEBB-63BAA08F9855}"/>
              </a:ext>
            </a:extLst>
          </p:cNvPr>
          <p:cNvSpPr/>
          <p:nvPr/>
        </p:nvSpPr>
        <p:spPr>
          <a:xfrm>
            <a:off x="8907063" y="3469614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ג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9172261E-D00E-4C12-9161-8FE0975F866F}"/>
              </a:ext>
            </a:extLst>
          </p:cNvPr>
          <p:cNvSpPr/>
          <p:nvPr/>
        </p:nvSpPr>
        <p:spPr>
          <a:xfrm>
            <a:off x="4046665" y="1610655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387E755-61CD-466E-9677-B6B4E7B6BC1C}"/>
              </a:ext>
            </a:extLst>
          </p:cNvPr>
          <p:cNvSpPr/>
          <p:nvPr/>
        </p:nvSpPr>
        <p:spPr>
          <a:xfrm>
            <a:off x="4042664" y="1242326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ב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EFD55CCC-016D-42A1-9E8A-66CB4D0EDE40}"/>
              </a:ext>
            </a:extLst>
          </p:cNvPr>
          <p:cNvSpPr/>
          <p:nvPr/>
        </p:nvSpPr>
        <p:spPr>
          <a:xfrm>
            <a:off x="4092533" y="3935796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5B2D9D4-2211-4F5A-A257-9E77123F5EE9}"/>
              </a:ext>
            </a:extLst>
          </p:cNvPr>
          <p:cNvSpPr/>
          <p:nvPr/>
        </p:nvSpPr>
        <p:spPr>
          <a:xfrm>
            <a:off x="4049790" y="3579125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ד</a:t>
            </a: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2B1800A2-CA07-4AC2-A24A-CB411A793C96}"/>
              </a:ext>
            </a:extLst>
          </p:cNvPr>
          <p:cNvSpPr/>
          <p:nvPr/>
        </p:nvSpPr>
        <p:spPr>
          <a:xfrm>
            <a:off x="353440" y="2002889"/>
            <a:ext cx="4141502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98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88CF23AE-B0B8-4B44-A966-776D64AAE8F9}"/>
              </a:ext>
            </a:extLst>
          </p:cNvPr>
          <p:cNvSpPr/>
          <p:nvPr/>
        </p:nvSpPr>
        <p:spPr>
          <a:xfrm>
            <a:off x="0" y="144707"/>
            <a:ext cx="9906000" cy="10878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2DC4C6B-028E-4243-806C-DCF81D896B71}"/>
              </a:ext>
            </a:extLst>
          </p:cNvPr>
          <p:cNvSpPr/>
          <p:nvPr/>
        </p:nvSpPr>
        <p:spPr>
          <a:xfrm>
            <a:off x="0" y="352816"/>
            <a:ext cx="100415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400" b="1" dirty="0"/>
              <a:t>בְּאֵיזוֹ שָׁנָה הִתְרַחֲשָׁה הַמִּלְחָמָה שֶׁהֵבִיאָה לְאִחוּד יְרוּשָׁלַיִם?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6972159-43F8-466D-B47E-10BC5DCD99B7}"/>
              </a:ext>
            </a:extLst>
          </p:cNvPr>
          <p:cNvSpPr/>
          <p:nvPr/>
        </p:nvSpPr>
        <p:spPr>
          <a:xfrm>
            <a:off x="513319" y="4764001"/>
            <a:ext cx="363231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1767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34C86C5-D597-4132-A6F4-D33A99D92CC7}"/>
              </a:ext>
            </a:extLst>
          </p:cNvPr>
          <p:cNvSpPr/>
          <p:nvPr/>
        </p:nvSpPr>
        <p:spPr>
          <a:xfrm>
            <a:off x="189022" y="2233670"/>
            <a:ext cx="4151635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1967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EBA857D-4565-4516-9E36-365C80116FD2}"/>
              </a:ext>
            </a:extLst>
          </p:cNvPr>
          <p:cNvSpPr/>
          <p:nvPr/>
        </p:nvSpPr>
        <p:spPr>
          <a:xfrm>
            <a:off x="5591830" y="2155437"/>
            <a:ext cx="363054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1867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5E50229-207A-423F-8372-5F39D76B26B1}"/>
              </a:ext>
            </a:extLst>
          </p:cNvPr>
          <p:cNvSpPr/>
          <p:nvPr/>
        </p:nvSpPr>
        <p:spPr>
          <a:xfrm>
            <a:off x="5299092" y="4764001"/>
            <a:ext cx="414423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1546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BE36BC7-9BDB-460F-84AB-86C10674BDD5}"/>
              </a:ext>
            </a:extLst>
          </p:cNvPr>
          <p:cNvSpPr/>
          <p:nvPr/>
        </p:nvSpPr>
        <p:spPr>
          <a:xfrm>
            <a:off x="5289530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98EC1C0-25D1-41BE-AF52-966DC2EBFEF4}"/>
              </a:ext>
            </a:extLst>
          </p:cNvPr>
          <p:cNvSpPr/>
          <p:nvPr/>
        </p:nvSpPr>
        <p:spPr>
          <a:xfrm>
            <a:off x="5286103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2F8B27F8-7992-4632-ABA3-799686455F46}"/>
              </a:ext>
            </a:extLst>
          </p:cNvPr>
          <p:cNvSpPr/>
          <p:nvPr/>
        </p:nvSpPr>
        <p:spPr>
          <a:xfrm>
            <a:off x="393144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B8DB45AB-DB87-498B-87DD-64FCA08426C1}"/>
              </a:ext>
            </a:extLst>
          </p:cNvPr>
          <p:cNvSpPr/>
          <p:nvPr/>
        </p:nvSpPr>
        <p:spPr>
          <a:xfrm>
            <a:off x="389717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8B3D58A8-B671-4484-B32E-951387690DF7}"/>
              </a:ext>
            </a:extLst>
          </p:cNvPr>
          <p:cNvSpPr/>
          <p:nvPr/>
        </p:nvSpPr>
        <p:spPr>
          <a:xfrm>
            <a:off x="8892888" y="1496871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5FB90D2A-A0D1-4088-A9D3-0E7CFEBC9A13}"/>
              </a:ext>
            </a:extLst>
          </p:cNvPr>
          <p:cNvSpPr/>
          <p:nvPr/>
        </p:nvSpPr>
        <p:spPr>
          <a:xfrm>
            <a:off x="8853182" y="1136872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א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2F7BAD29-BD3D-4727-B83A-495ACD3A584A}"/>
              </a:ext>
            </a:extLst>
          </p:cNvPr>
          <p:cNvSpPr/>
          <p:nvPr/>
        </p:nvSpPr>
        <p:spPr>
          <a:xfrm>
            <a:off x="8938756" y="3822012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2B5DB32A-86BD-4D43-BEBB-63BAA08F9855}"/>
              </a:ext>
            </a:extLst>
          </p:cNvPr>
          <p:cNvSpPr/>
          <p:nvPr/>
        </p:nvSpPr>
        <p:spPr>
          <a:xfrm>
            <a:off x="8907063" y="3469614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ג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9172261E-D00E-4C12-9161-8FE0975F866F}"/>
              </a:ext>
            </a:extLst>
          </p:cNvPr>
          <p:cNvSpPr/>
          <p:nvPr/>
        </p:nvSpPr>
        <p:spPr>
          <a:xfrm>
            <a:off x="4046665" y="1610655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387E755-61CD-466E-9677-B6B4E7B6BC1C}"/>
              </a:ext>
            </a:extLst>
          </p:cNvPr>
          <p:cNvSpPr/>
          <p:nvPr/>
        </p:nvSpPr>
        <p:spPr>
          <a:xfrm>
            <a:off x="4042664" y="1242326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ב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EFD55CCC-016D-42A1-9E8A-66CB4D0EDE40}"/>
              </a:ext>
            </a:extLst>
          </p:cNvPr>
          <p:cNvSpPr/>
          <p:nvPr/>
        </p:nvSpPr>
        <p:spPr>
          <a:xfrm>
            <a:off x="4092533" y="3935796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5B2D9D4-2211-4F5A-A257-9E77123F5EE9}"/>
              </a:ext>
            </a:extLst>
          </p:cNvPr>
          <p:cNvSpPr/>
          <p:nvPr/>
        </p:nvSpPr>
        <p:spPr>
          <a:xfrm>
            <a:off x="4049790" y="3579125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ד</a:t>
            </a: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C798AB68-A755-4B14-BE2A-FF6D265900BA}"/>
              </a:ext>
            </a:extLst>
          </p:cNvPr>
          <p:cNvSpPr/>
          <p:nvPr/>
        </p:nvSpPr>
        <p:spPr>
          <a:xfrm>
            <a:off x="353440" y="2002889"/>
            <a:ext cx="4141502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23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88CF23AE-B0B8-4B44-A966-776D64AAE8F9}"/>
              </a:ext>
            </a:extLst>
          </p:cNvPr>
          <p:cNvSpPr/>
          <p:nvPr/>
        </p:nvSpPr>
        <p:spPr>
          <a:xfrm>
            <a:off x="0" y="144707"/>
            <a:ext cx="9906000" cy="10878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2DC4C6B-028E-4243-806C-DCF81D896B71}"/>
              </a:ext>
            </a:extLst>
          </p:cNvPr>
          <p:cNvSpPr/>
          <p:nvPr/>
        </p:nvSpPr>
        <p:spPr>
          <a:xfrm>
            <a:off x="125545" y="385212"/>
            <a:ext cx="963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/>
              <a:t>אֵיזֶה מֵהַמְּקוֹמוֹת הַבָּאִים נִמְצָא בִּירוּשָׁלַיִם הַמִּזְרָחִית?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6972159-43F8-466D-B47E-10BC5DCD99B7}"/>
              </a:ext>
            </a:extLst>
          </p:cNvPr>
          <p:cNvSpPr/>
          <p:nvPr/>
        </p:nvSpPr>
        <p:spPr>
          <a:xfrm>
            <a:off x="562858" y="4773754"/>
            <a:ext cx="363231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מוּזֵאוֹן יִשְׂרָאֵל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34C86C5-D597-4132-A6F4-D33A99D92CC7}"/>
              </a:ext>
            </a:extLst>
          </p:cNvPr>
          <p:cNvSpPr/>
          <p:nvPr/>
        </p:nvSpPr>
        <p:spPr>
          <a:xfrm>
            <a:off x="311908" y="2163229"/>
            <a:ext cx="415163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מִשְׁכַּן הַכְּנֶסֶת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EBA857D-4565-4516-9E36-365C80116FD2}"/>
              </a:ext>
            </a:extLst>
          </p:cNvPr>
          <p:cNvSpPr/>
          <p:nvPr/>
        </p:nvSpPr>
        <p:spPr>
          <a:xfrm>
            <a:off x="5539577" y="2173291"/>
            <a:ext cx="363054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"יָד וָשֵׁם"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5E50229-207A-423F-8372-5F39D76B26B1}"/>
              </a:ext>
            </a:extLst>
          </p:cNvPr>
          <p:cNvSpPr/>
          <p:nvPr/>
        </p:nvSpPr>
        <p:spPr>
          <a:xfrm>
            <a:off x="5286103" y="4710004"/>
            <a:ext cx="414423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הָעִיר הָעַתִּיקָה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BE36BC7-9BDB-460F-84AB-86C10674BDD5}"/>
              </a:ext>
            </a:extLst>
          </p:cNvPr>
          <p:cNvSpPr/>
          <p:nvPr/>
        </p:nvSpPr>
        <p:spPr>
          <a:xfrm>
            <a:off x="5289530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98EC1C0-25D1-41BE-AF52-966DC2EBFEF4}"/>
              </a:ext>
            </a:extLst>
          </p:cNvPr>
          <p:cNvSpPr/>
          <p:nvPr/>
        </p:nvSpPr>
        <p:spPr>
          <a:xfrm>
            <a:off x="5286103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2F8B27F8-7992-4632-ABA3-799686455F46}"/>
              </a:ext>
            </a:extLst>
          </p:cNvPr>
          <p:cNvSpPr/>
          <p:nvPr/>
        </p:nvSpPr>
        <p:spPr>
          <a:xfrm>
            <a:off x="393144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B8DB45AB-DB87-498B-87DD-64FCA08426C1}"/>
              </a:ext>
            </a:extLst>
          </p:cNvPr>
          <p:cNvSpPr/>
          <p:nvPr/>
        </p:nvSpPr>
        <p:spPr>
          <a:xfrm>
            <a:off x="389717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8B3D58A8-B671-4484-B32E-951387690DF7}"/>
              </a:ext>
            </a:extLst>
          </p:cNvPr>
          <p:cNvSpPr/>
          <p:nvPr/>
        </p:nvSpPr>
        <p:spPr>
          <a:xfrm>
            <a:off x="8892888" y="1496871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5FB90D2A-A0D1-4088-A9D3-0E7CFEBC9A13}"/>
              </a:ext>
            </a:extLst>
          </p:cNvPr>
          <p:cNvSpPr/>
          <p:nvPr/>
        </p:nvSpPr>
        <p:spPr>
          <a:xfrm>
            <a:off x="8853182" y="1136872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א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2F7BAD29-BD3D-4727-B83A-495ACD3A584A}"/>
              </a:ext>
            </a:extLst>
          </p:cNvPr>
          <p:cNvSpPr/>
          <p:nvPr/>
        </p:nvSpPr>
        <p:spPr>
          <a:xfrm>
            <a:off x="8938756" y="3822012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2B5DB32A-86BD-4D43-BEBB-63BAA08F9855}"/>
              </a:ext>
            </a:extLst>
          </p:cNvPr>
          <p:cNvSpPr/>
          <p:nvPr/>
        </p:nvSpPr>
        <p:spPr>
          <a:xfrm>
            <a:off x="8907063" y="3469614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ג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9172261E-D00E-4C12-9161-8FE0975F866F}"/>
              </a:ext>
            </a:extLst>
          </p:cNvPr>
          <p:cNvSpPr/>
          <p:nvPr/>
        </p:nvSpPr>
        <p:spPr>
          <a:xfrm>
            <a:off x="4046665" y="1610655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387E755-61CD-466E-9677-B6B4E7B6BC1C}"/>
              </a:ext>
            </a:extLst>
          </p:cNvPr>
          <p:cNvSpPr/>
          <p:nvPr/>
        </p:nvSpPr>
        <p:spPr>
          <a:xfrm>
            <a:off x="4042664" y="1242326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ב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EFD55CCC-016D-42A1-9E8A-66CB4D0EDE40}"/>
              </a:ext>
            </a:extLst>
          </p:cNvPr>
          <p:cNvSpPr/>
          <p:nvPr/>
        </p:nvSpPr>
        <p:spPr>
          <a:xfrm>
            <a:off x="4092533" y="3935796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5B2D9D4-2211-4F5A-A257-9E77123F5EE9}"/>
              </a:ext>
            </a:extLst>
          </p:cNvPr>
          <p:cNvSpPr/>
          <p:nvPr/>
        </p:nvSpPr>
        <p:spPr>
          <a:xfrm>
            <a:off x="4049790" y="3579125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ד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D79B8466-1B4C-497A-B754-01B9D5ECF780}"/>
              </a:ext>
            </a:extLst>
          </p:cNvPr>
          <p:cNvSpPr/>
          <p:nvPr/>
        </p:nvSpPr>
        <p:spPr>
          <a:xfrm>
            <a:off x="5322770" y="4553721"/>
            <a:ext cx="4141502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64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88CF23AE-B0B8-4B44-A966-776D64AAE8F9}"/>
              </a:ext>
            </a:extLst>
          </p:cNvPr>
          <p:cNvSpPr/>
          <p:nvPr/>
        </p:nvSpPr>
        <p:spPr>
          <a:xfrm>
            <a:off x="0" y="144707"/>
            <a:ext cx="9906000" cy="10878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2DC4C6B-028E-4243-806C-DCF81D896B71}"/>
              </a:ext>
            </a:extLst>
          </p:cNvPr>
          <p:cNvSpPr/>
          <p:nvPr/>
        </p:nvSpPr>
        <p:spPr>
          <a:xfrm>
            <a:off x="196366" y="339692"/>
            <a:ext cx="9688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/>
              <a:t>אֵיזֶה מֵהַמְּקוֹמוֹת הַבָּאִים נִמְצָא בִּירוּשָׁלַיִם הַמַּעֲרָבִית?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F6972159-43F8-466D-B47E-10BC5DCD99B7}"/>
              </a:ext>
            </a:extLst>
          </p:cNvPr>
          <p:cNvSpPr/>
          <p:nvPr/>
        </p:nvSpPr>
        <p:spPr>
          <a:xfrm>
            <a:off x="536734" y="4762623"/>
            <a:ext cx="363231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מוּזֵאוֹן יִשְׂרָאֵל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34C86C5-D597-4132-A6F4-D33A99D92CC7}"/>
              </a:ext>
            </a:extLst>
          </p:cNvPr>
          <p:cNvSpPr/>
          <p:nvPr/>
        </p:nvSpPr>
        <p:spPr>
          <a:xfrm>
            <a:off x="313037" y="2112791"/>
            <a:ext cx="415163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מִשְׁכַּן הַכְּנֶסֶת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EBA857D-4565-4516-9E36-365C80116FD2}"/>
              </a:ext>
            </a:extLst>
          </p:cNvPr>
          <p:cNvSpPr/>
          <p:nvPr/>
        </p:nvSpPr>
        <p:spPr>
          <a:xfrm>
            <a:off x="5553650" y="2150013"/>
            <a:ext cx="363054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"יָד וָשֵׁם"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5E50229-207A-423F-8372-5F39D76B26B1}"/>
              </a:ext>
            </a:extLst>
          </p:cNvPr>
          <p:cNvSpPr/>
          <p:nvPr/>
        </p:nvSpPr>
        <p:spPr>
          <a:xfrm>
            <a:off x="5372046" y="4654490"/>
            <a:ext cx="414423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/>
              <a:t>כָּל הַתְּשׁוּבוֹת נְכוֹנוֹת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BE36BC7-9BDB-460F-84AB-86C10674BDD5}"/>
              </a:ext>
            </a:extLst>
          </p:cNvPr>
          <p:cNvSpPr/>
          <p:nvPr/>
        </p:nvSpPr>
        <p:spPr>
          <a:xfrm>
            <a:off x="5289530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98EC1C0-25D1-41BE-AF52-966DC2EBFEF4}"/>
              </a:ext>
            </a:extLst>
          </p:cNvPr>
          <p:cNvSpPr/>
          <p:nvPr/>
        </p:nvSpPr>
        <p:spPr>
          <a:xfrm>
            <a:off x="5286103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2F8B27F8-7992-4632-ABA3-799686455F46}"/>
              </a:ext>
            </a:extLst>
          </p:cNvPr>
          <p:cNvSpPr/>
          <p:nvPr/>
        </p:nvSpPr>
        <p:spPr>
          <a:xfrm>
            <a:off x="393144" y="1868935"/>
            <a:ext cx="4242002" cy="18070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B8DB45AB-DB87-498B-87DD-64FCA08426C1}"/>
              </a:ext>
            </a:extLst>
          </p:cNvPr>
          <p:cNvSpPr/>
          <p:nvPr/>
        </p:nvSpPr>
        <p:spPr>
          <a:xfrm>
            <a:off x="389717" y="4171563"/>
            <a:ext cx="4242002" cy="242082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8B3D58A8-B671-4484-B32E-951387690DF7}"/>
              </a:ext>
            </a:extLst>
          </p:cNvPr>
          <p:cNvSpPr/>
          <p:nvPr/>
        </p:nvSpPr>
        <p:spPr>
          <a:xfrm>
            <a:off x="8892888" y="1496871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5FB90D2A-A0D1-4088-A9D3-0E7CFEBC9A13}"/>
              </a:ext>
            </a:extLst>
          </p:cNvPr>
          <p:cNvSpPr/>
          <p:nvPr/>
        </p:nvSpPr>
        <p:spPr>
          <a:xfrm>
            <a:off x="8853182" y="1136872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א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2F7BAD29-BD3D-4727-B83A-495ACD3A584A}"/>
              </a:ext>
            </a:extLst>
          </p:cNvPr>
          <p:cNvSpPr/>
          <p:nvPr/>
        </p:nvSpPr>
        <p:spPr>
          <a:xfrm>
            <a:off x="8938756" y="3822012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2B5DB32A-86BD-4D43-BEBB-63BAA08F9855}"/>
              </a:ext>
            </a:extLst>
          </p:cNvPr>
          <p:cNvSpPr/>
          <p:nvPr/>
        </p:nvSpPr>
        <p:spPr>
          <a:xfrm>
            <a:off x="8907063" y="3469614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ג</a:t>
            </a:r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9172261E-D00E-4C12-9161-8FE0975F866F}"/>
              </a:ext>
            </a:extLst>
          </p:cNvPr>
          <p:cNvSpPr/>
          <p:nvPr/>
        </p:nvSpPr>
        <p:spPr>
          <a:xfrm>
            <a:off x="4046665" y="1610655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387E755-61CD-466E-9677-B6B4E7B6BC1C}"/>
              </a:ext>
            </a:extLst>
          </p:cNvPr>
          <p:cNvSpPr/>
          <p:nvPr/>
        </p:nvSpPr>
        <p:spPr>
          <a:xfrm>
            <a:off x="4042664" y="1242326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ב</a:t>
            </a:r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EFD55CCC-016D-42A1-9E8A-66CB4D0EDE40}"/>
              </a:ext>
            </a:extLst>
          </p:cNvPr>
          <p:cNvSpPr/>
          <p:nvPr/>
        </p:nvSpPr>
        <p:spPr>
          <a:xfrm>
            <a:off x="4092533" y="3935796"/>
            <a:ext cx="852601" cy="85616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5B2D9D4-2211-4F5A-A257-9E77123F5EE9}"/>
              </a:ext>
            </a:extLst>
          </p:cNvPr>
          <p:cNvSpPr/>
          <p:nvPr/>
        </p:nvSpPr>
        <p:spPr>
          <a:xfrm>
            <a:off x="4049790" y="3579125"/>
            <a:ext cx="932011" cy="1184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/>
              <a:t>ד</a:t>
            </a: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47A57AFC-B1DC-4E0C-A3B3-11AC485BC6B4}"/>
              </a:ext>
            </a:extLst>
          </p:cNvPr>
          <p:cNvSpPr/>
          <p:nvPr/>
        </p:nvSpPr>
        <p:spPr>
          <a:xfrm>
            <a:off x="5214471" y="4513991"/>
            <a:ext cx="4385265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06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0EF5C8-755A-4BA5-9B2E-A629AE71807D}"/>
              </a:ext>
            </a:extLst>
          </p:cNvPr>
          <p:cNvSpPr/>
          <p:nvPr/>
        </p:nvSpPr>
        <p:spPr>
          <a:xfrm>
            <a:off x="0" y="144706"/>
            <a:ext cx="9906000" cy="1035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FEDD9C4-A0C6-4B6D-959B-95A35BD84355}"/>
              </a:ext>
            </a:extLst>
          </p:cNvPr>
          <p:cNvSpPr/>
          <p:nvPr/>
        </p:nvSpPr>
        <p:spPr>
          <a:xfrm>
            <a:off x="1832594" y="257252"/>
            <a:ext cx="6324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/>
              <a:t>אֵיזֶה מָקוֹם רוֹאִים בַּתְּמוּנָה?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F87931F-B836-43FC-8DC1-37B74F5E8979}"/>
              </a:ext>
            </a:extLst>
          </p:cNvPr>
          <p:cNvSpPr/>
          <p:nvPr/>
        </p:nvSpPr>
        <p:spPr>
          <a:xfrm>
            <a:off x="5751712" y="1688513"/>
            <a:ext cx="3482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מִסְגַּד </a:t>
            </a:r>
            <a:r>
              <a:rPr lang="he-IL" sz="3600" dirty="0" err="1"/>
              <a:t>אֶל-אַקְצָא</a:t>
            </a:r>
            <a:endParaRPr lang="he-IL" sz="3600" dirty="0"/>
          </a:p>
        </p:txBody>
      </p:sp>
      <p:pic>
        <p:nvPicPr>
          <p:cNvPr id="4" name="Picture 8" descr="×ª××× × ×§×©××¨×">
            <a:extLst>
              <a:ext uri="{FF2B5EF4-FFF2-40B4-BE49-F238E27FC236}">
                <a16:creationId xmlns:a16="http://schemas.microsoft.com/office/drawing/2014/main" id="{C6CC1D5C-D914-4C57-BF90-FA90EE41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097">
            <a:off x="241154" y="1902497"/>
            <a:ext cx="4160000" cy="32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3B2CA612-3D73-4008-BA14-FD2029C0C4C5}"/>
              </a:ext>
            </a:extLst>
          </p:cNvPr>
          <p:cNvSpPr/>
          <p:nvPr/>
        </p:nvSpPr>
        <p:spPr>
          <a:xfrm>
            <a:off x="5486397" y="1523079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F521339-4D5C-44DC-99C6-2CB485F51483}"/>
              </a:ext>
            </a:extLst>
          </p:cNvPr>
          <p:cNvSpPr/>
          <p:nvPr/>
        </p:nvSpPr>
        <p:spPr>
          <a:xfrm>
            <a:off x="6254424" y="3095693"/>
            <a:ext cx="246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"יָד וָשֵׁם"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15E514D-4A28-42A0-88BE-C263EA18F9CB}"/>
              </a:ext>
            </a:extLst>
          </p:cNvPr>
          <p:cNvSpPr/>
          <p:nvPr/>
        </p:nvSpPr>
        <p:spPr>
          <a:xfrm>
            <a:off x="5883413" y="4547024"/>
            <a:ext cx="320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מוּזֵאוֹן יִשְׂרָאֵל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0ABDD5B-8CE0-4481-ACFA-54FCF66C4591}"/>
              </a:ext>
            </a:extLst>
          </p:cNvPr>
          <p:cNvSpPr/>
          <p:nvPr/>
        </p:nvSpPr>
        <p:spPr>
          <a:xfrm>
            <a:off x="5966143" y="5875740"/>
            <a:ext cx="304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 err="1"/>
              <a:t>הַכֹּתֶל</a:t>
            </a:r>
            <a:r>
              <a:rPr lang="he-IL" sz="3600" dirty="0"/>
              <a:t> הַמַּעֲרָבִי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0B4D15F-B962-4969-A785-E31D4AEE9095}"/>
              </a:ext>
            </a:extLst>
          </p:cNvPr>
          <p:cNvSpPr/>
          <p:nvPr/>
        </p:nvSpPr>
        <p:spPr>
          <a:xfrm>
            <a:off x="5486397" y="2906273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6C5F6471-52A6-48E2-A2FE-06C2B62D289A}"/>
              </a:ext>
            </a:extLst>
          </p:cNvPr>
          <p:cNvSpPr/>
          <p:nvPr/>
        </p:nvSpPr>
        <p:spPr>
          <a:xfrm>
            <a:off x="5486397" y="4357604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2B53078-0797-458E-9627-639978445DA8}"/>
              </a:ext>
            </a:extLst>
          </p:cNvPr>
          <p:cNvSpPr/>
          <p:nvPr/>
        </p:nvSpPr>
        <p:spPr>
          <a:xfrm>
            <a:off x="5486397" y="5742348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תמונה 12" descr="תמונה שמכילה צילום מסך, מחשב, ציור&#10;&#10;התיאור נוצר באופן אוטומטי">
            <a:extLst>
              <a:ext uri="{FF2B5EF4-FFF2-40B4-BE49-F238E27FC236}">
                <a16:creationId xmlns:a16="http://schemas.microsoft.com/office/drawing/2014/main" id="{1A9D5438-D562-45AB-8D6B-C717781AB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505">
            <a:off x="132961" y="1461064"/>
            <a:ext cx="4515231" cy="5080128"/>
          </a:xfrm>
          <a:prstGeom prst="rect">
            <a:avLst/>
          </a:prstGeom>
        </p:spPr>
      </p:pic>
      <p:sp>
        <p:nvSpPr>
          <p:cNvPr id="17" name="אליפסה 16">
            <a:extLst>
              <a:ext uri="{FF2B5EF4-FFF2-40B4-BE49-F238E27FC236}">
                <a16:creationId xmlns:a16="http://schemas.microsoft.com/office/drawing/2014/main" id="{8A0C6B1B-4A14-47D7-A120-66BA86415EA9}"/>
              </a:ext>
            </a:extLst>
          </p:cNvPr>
          <p:cNvSpPr/>
          <p:nvPr/>
        </p:nvSpPr>
        <p:spPr>
          <a:xfrm>
            <a:off x="9158516" y="4145281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22A85C13-2FDC-47DA-9170-BD58E5C6D759}"/>
              </a:ext>
            </a:extLst>
          </p:cNvPr>
          <p:cNvSpPr/>
          <p:nvPr/>
        </p:nvSpPr>
        <p:spPr>
          <a:xfrm>
            <a:off x="9090969" y="2692438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A9AC1825-9860-4F51-A181-FAAF01C642B7}"/>
              </a:ext>
            </a:extLst>
          </p:cNvPr>
          <p:cNvSpPr/>
          <p:nvPr/>
        </p:nvSpPr>
        <p:spPr>
          <a:xfrm>
            <a:off x="9090969" y="1269087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0F52FA69-BCAF-4EDB-B967-6EEC9FAE19CF}"/>
              </a:ext>
            </a:extLst>
          </p:cNvPr>
          <p:cNvSpPr/>
          <p:nvPr/>
        </p:nvSpPr>
        <p:spPr>
          <a:xfrm>
            <a:off x="9158515" y="5583402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4F2FA26-8B24-4DD2-981B-0A82D33C133F}"/>
              </a:ext>
            </a:extLst>
          </p:cNvPr>
          <p:cNvSpPr/>
          <p:nvPr/>
        </p:nvSpPr>
        <p:spPr>
          <a:xfrm>
            <a:off x="8957566" y="120181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א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AA6CD9A3-AA56-4C09-B5E8-E29BF20C12E6}"/>
              </a:ext>
            </a:extLst>
          </p:cNvPr>
          <p:cNvSpPr/>
          <p:nvPr/>
        </p:nvSpPr>
        <p:spPr>
          <a:xfrm>
            <a:off x="8971525" y="2618958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ב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0ED71D2-1DEC-4157-994D-0859961B076F}"/>
              </a:ext>
            </a:extLst>
          </p:cNvPr>
          <p:cNvSpPr/>
          <p:nvPr/>
        </p:nvSpPr>
        <p:spPr>
          <a:xfrm>
            <a:off x="9031648" y="408362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ג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8B94622-0FB1-4F03-A789-E95CEF93DD77}"/>
              </a:ext>
            </a:extLst>
          </p:cNvPr>
          <p:cNvSpPr/>
          <p:nvPr/>
        </p:nvSpPr>
        <p:spPr>
          <a:xfrm>
            <a:off x="9033392" y="5498304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ד</a:t>
            </a: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AC146C41-172D-4E41-884F-9E6E55F14E1B}"/>
              </a:ext>
            </a:extLst>
          </p:cNvPr>
          <p:cNvSpPr/>
          <p:nvPr/>
        </p:nvSpPr>
        <p:spPr>
          <a:xfrm>
            <a:off x="5417291" y="1299265"/>
            <a:ext cx="4141502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65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0EF5C8-755A-4BA5-9B2E-A629AE71807D}"/>
              </a:ext>
            </a:extLst>
          </p:cNvPr>
          <p:cNvSpPr/>
          <p:nvPr/>
        </p:nvSpPr>
        <p:spPr>
          <a:xfrm>
            <a:off x="0" y="144706"/>
            <a:ext cx="9906000" cy="1035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FEDD9C4-A0C6-4B6D-959B-95A35BD84355}"/>
              </a:ext>
            </a:extLst>
          </p:cNvPr>
          <p:cNvSpPr/>
          <p:nvPr/>
        </p:nvSpPr>
        <p:spPr>
          <a:xfrm>
            <a:off x="1832594" y="257252"/>
            <a:ext cx="6324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/>
              <a:t>אֵיזֶה מָקוֹם רוֹאִים בַּתְּמוּנָה?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F87931F-B836-43FC-8DC1-37B74F5E8979}"/>
              </a:ext>
            </a:extLst>
          </p:cNvPr>
          <p:cNvSpPr/>
          <p:nvPr/>
        </p:nvSpPr>
        <p:spPr>
          <a:xfrm>
            <a:off x="5751712" y="1688513"/>
            <a:ext cx="3482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מִסְגַּד </a:t>
            </a:r>
            <a:r>
              <a:rPr lang="he-IL" sz="3600" dirty="0" err="1"/>
              <a:t>אֶל-אַקְצָא</a:t>
            </a:r>
            <a:endParaRPr lang="he-IL" sz="3600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3B2CA612-3D73-4008-BA14-FD2029C0C4C5}"/>
              </a:ext>
            </a:extLst>
          </p:cNvPr>
          <p:cNvSpPr/>
          <p:nvPr/>
        </p:nvSpPr>
        <p:spPr>
          <a:xfrm>
            <a:off x="5486397" y="1523079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F521339-4D5C-44DC-99C6-2CB485F51483}"/>
              </a:ext>
            </a:extLst>
          </p:cNvPr>
          <p:cNvSpPr/>
          <p:nvPr/>
        </p:nvSpPr>
        <p:spPr>
          <a:xfrm>
            <a:off x="5932665" y="3056367"/>
            <a:ext cx="309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הָעִיר הָעַתִּיקָה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15E514D-4A28-42A0-88BE-C263EA18F9CB}"/>
              </a:ext>
            </a:extLst>
          </p:cNvPr>
          <p:cNvSpPr/>
          <p:nvPr/>
        </p:nvSpPr>
        <p:spPr>
          <a:xfrm>
            <a:off x="5883413" y="4547024"/>
            <a:ext cx="320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מִשְׁכַּן הַכְּנֶסֶת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0ABDD5B-8CE0-4481-ACFA-54FCF66C4591}"/>
              </a:ext>
            </a:extLst>
          </p:cNvPr>
          <p:cNvSpPr/>
          <p:nvPr/>
        </p:nvSpPr>
        <p:spPr>
          <a:xfrm>
            <a:off x="5967967" y="5875740"/>
            <a:ext cx="304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 err="1"/>
              <a:t>הַכֹּתֶל</a:t>
            </a:r>
            <a:r>
              <a:rPr lang="he-IL" sz="3600" dirty="0"/>
              <a:t> הַמַּעֲרָבִי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0B4D15F-B962-4969-A785-E31D4AEE9095}"/>
              </a:ext>
            </a:extLst>
          </p:cNvPr>
          <p:cNvSpPr/>
          <p:nvPr/>
        </p:nvSpPr>
        <p:spPr>
          <a:xfrm>
            <a:off x="5486397" y="2906273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6C5F6471-52A6-48E2-A2FE-06C2B62D289A}"/>
              </a:ext>
            </a:extLst>
          </p:cNvPr>
          <p:cNvSpPr/>
          <p:nvPr/>
        </p:nvSpPr>
        <p:spPr>
          <a:xfrm>
            <a:off x="5486397" y="4357604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2B53078-0797-458E-9627-639978445DA8}"/>
              </a:ext>
            </a:extLst>
          </p:cNvPr>
          <p:cNvSpPr/>
          <p:nvPr/>
        </p:nvSpPr>
        <p:spPr>
          <a:xfrm>
            <a:off x="5486397" y="5742348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8A0C6B1B-4A14-47D7-A120-66BA86415EA9}"/>
              </a:ext>
            </a:extLst>
          </p:cNvPr>
          <p:cNvSpPr/>
          <p:nvPr/>
        </p:nvSpPr>
        <p:spPr>
          <a:xfrm>
            <a:off x="9158516" y="4145281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22A85C13-2FDC-47DA-9170-BD58E5C6D759}"/>
              </a:ext>
            </a:extLst>
          </p:cNvPr>
          <p:cNvSpPr/>
          <p:nvPr/>
        </p:nvSpPr>
        <p:spPr>
          <a:xfrm>
            <a:off x="9090969" y="2692438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A9AC1825-9860-4F51-A181-FAAF01C642B7}"/>
              </a:ext>
            </a:extLst>
          </p:cNvPr>
          <p:cNvSpPr/>
          <p:nvPr/>
        </p:nvSpPr>
        <p:spPr>
          <a:xfrm>
            <a:off x="9090969" y="1269087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0F52FA69-BCAF-4EDB-B967-6EEC9FAE19CF}"/>
              </a:ext>
            </a:extLst>
          </p:cNvPr>
          <p:cNvSpPr/>
          <p:nvPr/>
        </p:nvSpPr>
        <p:spPr>
          <a:xfrm>
            <a:off x="9158515" y="5583402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4F2FA26-8B24-4DD2-981B-0A82D33C133F}"/>
              </a:ext>
            </a:extLst>
          </p:cNvPr>
          <p:cNvSpPr/>
          <p:nvPr/>
        </p:nvSpPr>
        <p:spPr>
          <a:xfrm>
            <a:off x="8957566" y="120181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א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AA6CD9A3-AA56-4C09-B5E8-E29BF20C12E6}"/>
              </a:ext>
            </a:extLst>
          </p:cNvPr>
          <p:cNvSpPr/>
          <p:nvPr/>
        </p:nvSpPr>
        <p:spPr>
          <a:xfrm>
            <a:off x="8971525" y="2618958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ב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0ED71D2-1DEC-4157-994D-0859961B076F}"/>
              </a:ext>
            </a:extLst>
          </p:cNvPr>
          <p:cNvSpPr/>
          <p:nvPr/>
        </p:nvSpPr>
        <p:spPr>
          <a:xfrm>
            <a:off x="9031648" y="408362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ג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8B94622-0FB1-4F03-A789-E95CEF93DD77}"/>
              </a:ext>
            </a:extLst>
          </p:cNvPr>
          <p:cNvSpPr/>
          <p:nvPr/>
        </p:nvSpPr>
        <p:spPr>
          <a:xfrm>
            <a:off x="9033392" y="5498304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ד</a:t>
            </a:r>
          </a:p>
        </p:txBody>
      </p:sp>
      <p:pic>
        <p:nvPicPr>
          <p:cNvPr id="26" name="Picture 2" descr="×ª××¦××ª ×ª××× × ×¢×××¨ ××©×× ××× ×¡×ª">
            <a:extLst>
              <a:ext uri="{FF2B5EF4-FFF2-40B4-BE49-F238E27FC236}">
                <a16:creationId xmlns:a16="http://schemas.microsoft.com/office/drawing/2014/main" id="{F3E4B6CD-E1C0-4D36-AAB4-CA9E7952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411">
            <a:off x="404589" y="1855442"/>
            <a:ext cx="4080795" cy="323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 descr="תמונה שמכילה צילום מסך, מחשב, ציור&#10;&#10;התיאור נוצר באופן אוטומטי">
            <a:extLst>
              <a:ext uri="{FF2B5EF4-FFF2-40B4-BE49-F238E27FC236}">
                <a16:creationId xmlns:a16="http://schemas.microsoft.com/office/drawing/2014/main" id="{1A9D5438-D562-45AB-8D6B-C717781AB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505">
            <a:off x="175757" y="1419390"/>
            <a:ext cx="4837972" cy="5080128"/>
          </a:xfrm>
          <a:prstGeom prst="rect">
            <a:avLst/>
          </a:prstGeom>
        </p:spPr>
      </p:pic>
      <p:sp>
        <p:nvSpPr>
          <p:cNvPr id="28" name="אליפסה 27">
            <a:extLst>
              <a:ext uri="{FF2B5EF4-FFF2-40B4-BE49-F238E27FC236}">
                <a16:creationId xmlns:a16="http://schemas.microsoft.com/office/drawing/2014/main" id="{08EA01C5-F298-4A54-8B54-6C3E4B71046B}"/>
              </a:ext>
            </a:extLst>
          </p:cNvPr>
          <p:cNvSpPr/>
          <p:nvPr/>
        </p:nvSpPr>
        <p:spPr>
          <a:xfrm>
            <a:off x="5386780" y="4098269"/>
            <a:ext cx="4141502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83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10EF5C8-755A-4BA5-9B2E-A629AE71807D}"/>
              </a:ext>
            </a:extLst>
          </p:cNvPr>
          <p:cNvSpPr/>
          <p:nvPr/>
        </p:nvSpPr>
        <p:spPr>
          <a:xfrm>
            <a:off x="0" y="144706"/>
            <a:ext cx="9906000" cy="1035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9FEDD9C4-A0C6-4B6D-959B-95A35BD84355}"/>
              </a:ext>
            </a:extLst>
          </p:cNvPr>
          <p:cNvSpPr/>
          <p:nvPr/>
        </p:nvSpPr>
        <p:spPr>
          <a:xfrm>
            <a:off x="1832594" y="257252"/>
            <a:ext cx="6324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 dirty="0"/>
              <a:t>אֵיזֶה מָקוֹם רוֹאִים בַּתְּמוּנָה?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F87931F-B836-43FC-8DC1-37B74F5E8979}"/>
              </a:ext>
            </a:extLst>
          </p:cNvPr>
          <p:cNvSpPr/>
          <p:nvPr/>
        </p:nvSpPr>
        <p:spPr>
          <a:xfrm>
            <a:off x="5751712" y="1688513"/>
            <a:ext cx="3482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מִסְגַּד </a:t>
            </a:r>
            <a:r>
              <a:rPr lang="he-IL" sz="3600" dirty="0" err="1"/>
              <a:t>אֶל-אַקְצָא</a:t>
            </a:r>
            <a:endParaRPr lang="he-IL" sz="3600" dirty="0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3B2CA612-3D73-4008-BA14-FD2029C0C4C5}"/>
              </a:ext>
            </a:extLst>
          </p:cNvPr>
          <p:cNvSpPr/>
          <p:nvPr/>
        </p:nvSpPr>
        <p:spPr>
          <a:xfrm>
            <a:off x="5486397" y="1523079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F521339-4D5C-44DC-99C6-2CB485F51483}"/>
              </a:ext>
            </a:extLst>
          </p:cNvPr>
          <p:cNvSpPr/>
          <p:nvPr/>
        </p:nvSpPr>
        <p:spPr>
          <a:xfrm>
            <a:off x="5932665" y="3056367"/>
            <a:ext cx="309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מוּזֵאוֹן יִשְׂרָאֵל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15E514D-4A28-42A0-88BE-C263EA18F9CB}"/>
              </a:ext>
            </a:extLst>
          </p:cNvPr>
          <p:cNvSpPr/>
          <p:nvPr/>
        </p:nvSpPr>
        <p:spPr>
          <a:xfrm>
            <a:off x="5823691" y="5875740"/>
            <a:ext cx="3207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/>
              <a:t>מִשְׁכַּן הַכְּנֶסֶת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E0ABDD5B-8CE0-4481-ACFA-54FCF66C4591}"/>
              </a:ext>
            </a:extLst>
          </p:cNvPr>
          <p:cNvSpPr/>
          <p:nvPr/>
        </p:nvSpPr>
        <p:spPr>
          <a:xfrm>
            <a:off x="5966145" y="4523156"/>
            <a:ext cx="3042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 err="1"/>
              <a:t>הַכֹּתֶל</a:t>
            </a:r>
            <a:r>
              <a:rPr lang="he-IL" sz="3600" dirty="0"/>
              <a:t> הַמַּעֲרָבִי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0B4D15F-B962-4969-A785-E31D4AEE9095}"/>
              </a:ext>
            </a:extLst>
          </p:cNvPr>
          <p:cNvSpPr/>
          <p:nvPr/>
        </p:nvSpPr>
        <p:spPr>
          <a:xfrm>
            <a:off x="5486397" y="2906273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6C5F6471-52A6-48E2-A2FE-06C2B62D289A}"/>
              </a:ext>
            </a:extLst>
          </p:cNvPr>
          <p:cNvSpPr/>
          <p:nvPr/>
        </p:nvSpPr>
        <p:spPr>
          <a:xfrm>
            <a:off x="5486397" y="4357604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A2B53078-0797-458E-9627-639978445DA8}"/>
              </a:ext>
            </a:extLst>
          </p:cNvPr>
          <p:cNvSpPr/>
          <p:nvPr/>
        </p:nvSpPr>
        <p:spPr>
          <a:xfrm>
            <a:off x="5486397" y="5742348"/>
            <a:ext cx="4001591" cy="102517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8A0C6B1B-4A14-47D7-A120-66BA86415EA9}"/>
              </a:ext>
            </a:extLst>
          </p:cNvPr>
          <p:cNvSpPr/>
          <p:nvPr/>
        </p:nvSpPr>
        <p:spPr>
          <a:xfrm>
            <a:off x="9158516" y="4145281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22A85C13-2FDC-47DA-9170-BD58E5C6D759}"/>
              </a:ext>
            </a:extLst>
          </p:cNvPr>
          <p:cNvSpPr/>
          <p:nvPr/>
        </p:nvSpPr>
        <p:spPr>
          <a:xfrm>
            <a:off x="9090969" y="2692438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A9AC1825-9860-4F51-A181-FAAF01C642B7}"/>
              </a:ext>
            </a:extLst>
          </p:cNvPr>
          <p:cNvSpPr/>
          <p:nvPr/>
        </p:nvSpPr>
        <p:spPr>
          <a:xfrm>
            <a:off x="9090969" y="1269087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0F52FA69-BCAF-4EDB-B967-6EEC9FAE19CF}"/>
              </a:ext>
            </a:extLst>
          </p:cNvPr>
          <p:cNvSpPr/>
          <p:nvPr/>
        </p:nvSpPr>
        <p:spPr>
          <a:xfrm>
            <a:off x="9158515" y="5583402"/>
            <a:ext cx="607547" cy="58467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4F2FA26-8B24-4DD2-981B-0A82D33C133F}"/>
              </a:ext>
            </a:extLst>
          </p:cNvPr>
          <p:cNvSpPr/>
          <p:nvPr/>
        </p:nvSpPr>
        <p:spPr>
          <a:xfrm>
            <a:off x="8957566" y="120181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א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AA6CD9A3-AA56-4C09-B5E8-E29BF20C12E6}"/>
              </a:ext>
            </a:extLst>
          </p:cNvPr>
          <p:cNvSpPr/>
          <p:nvPr/>
        </p:nvSpPr>
        <p:spPr>
          <a:xfrm>
            <a:off x="8971525" y="2618958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ב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0ED71D2-1DEC-4157-994D-0859961B076F}"/>
              </a:ext>
            </a:extLst>
          </p:cNvPr>
          <p:cNvSpPr/>
          <p:nvPr/>
        </p:nvSpPr>
        <p:spPr>
          <a:xfrm>
            <a:off x="9031648" y="4083627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ג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B8B94622-0FB1-4F03-A789-E95CEF93DD77}"/>
              </a:ext>
            </a:extLst>
          </p:cNvPr>
          <p:cNvSpPr/>
          <p:nvPr/>
        </p:nvSpPr>
        <p:spPr>
          <a:xfrm>
            <a:off x="9033392" y="5498304"/>
            <a:ext cx="87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ד</a:t>
            </a:r>
          </a:p>
        </p:txBody>
      </p:sp>
      <p:pic>
        <p:nvPicPr>
          <p:cNvPr id="27" name="Picture 2" descr="×ª××× × ×§×©××¨×">
            <a:extLst>
              <a:ext uri="{FF2B5EF4-FFF2-40B4-BE49-F238E27FC236}">
                <a16:creationId xmlns:a16="http://schemas.microsoft.com/office/drawing/2014/main" id="{0DAFC625-340A-456B-9327-EB85D2CF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0432">
            <a:off x="326135" y="2004976"/>
            <a:ext cx="4285054" cy="319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 descr="תמונה שמכילה צילום מסך, מחשב, ציור&#10;&#10;התיאור נוצר באופן אוטומטי">
            <a:extLst>
              <a:ext uri="{FF2B5EF4-FFF2-40B4-BE49-F238E27FC236}">
                <a16:creationId xmlns:a16="http://schemas.microsoft.com/office/drawing/2014/main" id="{1A9D5438-D562-45AB-8D6B-C717781AB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505">
            <a:off x="128738" y="1520621"/>
            <a:ext cx="4837972" cy="5080128"/>
          </a:xfrm>
          <a:prstGeom prst="rect">
            <a:avLst/>
          </a:prstGeom>
        </p:spPr>
      </p:pic>
      <p:sp>
        <p:nvSpPr>
          <p:cNvPr id="28" name="אליפסה 27">
            <a:extLst>
              <a:ext uri="{FF2B5EF4-FFF2-40B4-BE49-F238E27FC236}">
                <a16:creationId xmlns:a16="http://schemas.microsoft.com/office/drawing/2014/main" id="{F10D343A-F132-4550-BA21-88002A7344EB}"/>
              </a:ext>
            </a:extLst>
          </p:cNvPr>
          <p:cNvSpPr/>
          <p:nvPr/>
        </p:nvSpPr>
        <p:spPr>
          <a:xfrm>
            <a:off x="5486397" y="4107182"/>
            <a:ext cx="4141502" cy="14766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903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229</Words>
  <Application>Microsoft Office PowerPoint</Application>
  <PresentationFormat>נייר A4 ‏(210x297 מ"מ)</PresentationFormat>
  <Paragraphs>81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75</cp:revision>
  <cp:lastPrinted>2020-05-15T06:19:50Z</cp:lastPrinted>
  <dcterms:created xsi:type="dcterms:W3CDTF">2020-05-15T06:14:18Z</dcterms:created>
  <dcterms:modified xsi:type="dcterms:W3CDTF">2020-05-19T17:23:01Z</dcterms:modified>
</cp:coreProperties>
</file>