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906000" cy="6858000" type="A4"/>
  <p:notesSz cx="6889750" cy="967105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E6E337A-141F-449F-9801-7AF6127E1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868CEA84-689D-49E2-8C08-80D33F639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86CF-BE3B-456D-A99F-E84A4D5CD09C}" type="datetimeFigureOut">
              <a:rPr lang="he-IL" smtClean="0"/>
              <a:t>כ"ה/אייר/תש"פ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F2FBA17A-E02A-49B0-BD1A-92A3298C3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C558046D-5A5E-436F-B65F-711EFD43C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BC68-F51D-4367-A2F7-AABA87848EB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33077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3D711820-A406-4EFC-A287-26BDC2CAF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C04A4A94-529E-4B27-B432-15CE5A60F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68501EE-66C1-4E38-A5CD-38ABA96C76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B86CF-BE3B-456D-A99F-E84A4D5CD09C}" type="datetimeFigureOut">
              <a:rPr lang="he-IL" smtClean="0"/>
              <a:t>כ"ה/אייר/תש"פ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86B0E7E-DC46-47EB-A3F5-F57714382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EBFD663-B80E-487B-B7E4-ABC6B7785C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CBC68-F51D-4367-A2F7-AABA87848EB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51433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r" defTabSz="742950" rtl="1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r" defTabSz="742950" rtl="1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r" defTabSz="742950" rtl="1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r" defTabSz="742950" rtl="1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r" defTabSz="742950" rtl="1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r" defTabSz="742950" rtl="1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r" defTabSz="742950" rtl="1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r" defTabSz="742950" rtl="1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r" defTabSz="742950" rtl="1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r" defTabSz="742950" rtl="1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742950" rtl="1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r" defTabSz="742950" rtl="1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r" defTabSz="742950" rtl="1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r" defTabSz="742950" rtl="1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r" defTabSz="742950" rtl="1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r" defTabSz="742950" rtl="1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r" defTabSz="742950" rtl="1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r" defTabSz="742950" rtl="1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r" defTabSz="742950" rtl="1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4B516460-3F7B-4C9E-96CA-0D9E83173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12061143-10DE-46D8-BF33-EC07D0B4CAF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06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25A5DC9C-5655-45DC-B01C-39FEEBED6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37D9088B-2801-40AF-BF7D-225FDE6F736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926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E6E30AD6-991A-4B91-93B6-5BFF4CB4E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0DAC7E23-E666-4922-BB4C-E228497E1F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411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C8DB2380-99F3-4413-B74D-BC130B58C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C6D5F482-7AFD-41C6-B450-EDB225C746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923064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נייר A4 ‏(210x297 מ"מ)</PresentationFormat>
  <Paragraphs>0</Paragraphs>
  <Slides>4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Or Hindi</dc:creator>
  <cp:lastModifiedBy>Or Hindi</cp:lastModifiedBy>
  <cp:revision>1</cp:revision>
  <dcterms:created xsi:type="dcterms:W3CDTF">2020-05-19T17:30:56Z</dcterms:created>
  <dcterms:modified xsi:type="dcterms:W3CDTF">2020-05-19T17:30:56Z</dcterms:modified>
</cp:coreProperties>
</file>