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</p:sldIdLst>
  <p:sldSz cx="9906000" cy="6858000" type="A4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07E997E3-045A-4874-B024-78E0226F1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אריך 2">
            <a:extLst>
              <a:ext uri="{FF2B5EF4-FFF2-40B4-BE49-F238E27FC236}">
                <a16:creationId xmlns:a16="http://schemas.microsoft.com/office/drawing/2014/main" id="{E9AE2364-A949-4939-AE91-173E1AAEEA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DEF6AD-75CB-464F-A25A-81739A8B699F}" type="datetimeFigureOut">
              <a:rPr lang="he-IL" smtClean="0"/>
              <a:t>כ"ה/סיון/תש"פ</a:t>
            </a:fld>
            <a:endParaRPr lang="he-IL"/>
          </a:p>
        </p:txBody>
      </p:sp>
      <p:sp>
        <p:nvSpPr>
          <p:cNvPr id="4" name="מציין מיקום של כותרת תחתונה 3">
            <a:extLst>
              <a:ext uri="{FF2B5EF4-FFF2-40B4-BE49-F238E27FC236}">
                <a16:creationId xmlns:a16="http://schemas.microsoft.com/office/drawing/2014/main" id="{890A486A-B5E6-4336-9320-60A884B2E3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>
            <a:extLst>
              <a:ext uri="{FF2B5EF4-FFF2-40B4-BE49-F238E27FC236}">
                <a16:creationId xmlns:a16="http://schemas.microsoft.com/office/drawing/2014/main" id="{6208EE58-CE6C-44A6-BC5B-A4FC22A44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9BDDC-3776-4E1C-AFC0-3FDADE3C1BA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954228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>
            <a:extLst>
              <a:ext uri="{FF2B5EF4-FFF2-40B4-BE49-F238E27FC236}">
                <a16:creationId xmlns:a16="http://schemas.microsoft.com/office/drawing/2014/main" id="{633C8202-6AA6-4414-8849-909816BC0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C11793D3-DC0A-430A-82D4-119620B181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34516580-D601-4F34-84D3-DFFE9B39C3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DEF6AD-75CB-464F-A25A-81739A8B699F}" type="datetimeFigureOut">
              <a:rPr lang="he-IL" smtClean="0"/>
              <a:t>כ"ה/סיון/תש"פ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13D11585-5092-4DC1-BE6F-B3FBBE949D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4FAD2274-8E85-4B85-9C45-7BA2E43508F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A9BDDC-3776-4E1C-AFC0-3FDADE3C1BAD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581268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r" defTabSz="742950" rtl="1" eaLnBrk="1" latinLnBrk="0" hangingPunct="1">
        <a:lnSpc>
          <a:spcPct val="90000"/>
        </a:lnSpc>
        <a:spcBef>
          <a:spcPct val="0"/>
        </a:spcBef>
        <a:buNone/>
        <a:defRPr sz="35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738" indent="-185738" algn="r" defTabSz="742950" rtl="1" eaLnBrk="1" latinLnBrk="0" hangingPunct="1">
        <a:lnSpc>
          <a:spcPct val="90000"/>
        </a:lnSpc>
        <a:spcBef>
          <a:spcPts val="813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185738" algn="r" defTabSz="742950" rtl="1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28688" indent="-185738" algn="r" defTabSz="742950" rtl="1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3pPr>
      <a:lvl4pPr marL="1300163" indent="-185738" algn="r" defTabSz="742950" rtl="1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671638" indent="-185738" algn="r" defTabSz="742950" rtl="1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2043113" indent="-185738" algn="r" defTabSz="742950" rtl="1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588" indent="-185738" algn="r" defTabSz="742950" rtl="1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6063" indent="-185738" algn="r" defTabSz="742950" rtl="1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538" indent="-185738" algn="r" defTabSz="742950" rtl="1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742950" rtl="1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r" defTabSz="742950" rtl="1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r" defTabSz="742950" rtl="1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r" defTabSz="742950" rtl="1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r" defTabSz="742950" rtl="1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r" defTabSz="742950" rtl="1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r" defTabSz="742950" rtl="1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r" defTabSz="742950" rtl="1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r" defTabSz="742950" rtl="1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 hidden="1">
            <a:extLst>
              <a:ext uri="{FF2B5EF4-FFF2-40B4-BE49-F238E27FC236}">
                <a16:creationId xmlns:a16="http://schemas.microsoft.com/office/drawing/2014/main" id="{99BF7B3C-24F4-4D66-AD87-BE98477001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D0316D99-83DD-4527-9CC5-8CCFB847756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4136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 hidden="1">
            <a:extLst>
              <a:ext uri="{FF2B5EF4-FFF2-40B4-BE49-F238E27FC236}">
                <a16:creationId xmlns:a16="http://schemas.microsoft.com/office/drawing/2014/main" id="{8F9D03DD-A98B-45C0-B26C-31889249FC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6DF9ADC9-03F5-46BC-8BDC-984104290B7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449366"/>
      </p:ext>
    </p:extLst>
  </p:cSld>
  <p:clrMapOvr>
    <a:masterClrMapping/>
  </p:clrMapOvr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נייר A4 ‏(210x297 מ"מ)</PresentationFormat>
  <Paragraphs>0</Paragraphs>
  <Slides>2</Slides>
  <Notes>0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3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ערכת נושא Office</vt:lpstr>
      <vt:lpstr>מצגת של PowerPoint‏</vt:lpstr>
      <vt:lpstr>מצגת של PowerPoint‏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PowerPoint‏</dc:title>
  <dc:creator>Or Hindi</dc:creator>
  <cp:lastModifiedBy>Or Hindi</cp:lastModifiedBy>
  <cp:revision>1</cp:revision>
  <dcterms:created xsi:type="dcterms:W3CDTF">2020-06-17T11:17:23Z</dcterms:created>
  <dcterms:modified xsi:type="dcterms:W3CDTF">2020-06-17T11:17:23Z</dcterms:modified>
</cp:coreProperties>
</file>