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6" r:id="rId10"/>
    <p:sldId id="265" r:id="rId11"/>
    <p:sldId id="264" r:id="rId12"/>
    <p:sldId id="263" r:id="rId13"/>
    <p:sldId id="267" r:id="rId14"/>
    <p:sldId id="268" r:id="rId15"/>
    <p:sldId id="269" r:id="rId16"/>
    <p:sldId id="270" r:id="rId17"/>
    <p:sldId id="272" r:id="rId1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80D1-5F56-4D49-A919-2007FB4E7EAC}" type="datetimeFigureOut">
              <a:rPr lang="he-IL" smtClean="0"/>
              <a:t>י"ג/סיון/תש"פ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721-D361-4F3A-895D-EA6E691291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988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80D1-5F56-4D49-A919-2007FB4E7EAC}" type="datetimeFigureOut">
              <a:rPr lang="he-IL" smtClean="0"/>
              <a:t>י"ג/סיון/תש"פ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721-D361-4F3A-895D-EA6E691291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540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80D1-5F56-4D49-A919-2007FB4E7EAC}" type="datetimeFigureOut">
              <a:rPr lang="he-IL" smtClean="0"/>
              <a:t>י"ג/סיון/תש"פ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721-D361-4F3A-895D-EA6E691291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24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80D1-5F56-4D49-A919-2007FB4E7EAC}" type="datetimeFigureOut">
              <a:rPr lang="he-IL" smtClean="0"/>
              <a:t>י"ג/סיון/תש"פ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721-D361-4F3A-895D-EA6E691291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22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80D1-5F56-4D49-A919-2007FB4E7EAC}" type="datetimeFigureOut">
              <a:rPr lang="he-IL" smtClean="0"/>
              <a:t>י"ג/סיון/תש"פ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721-D361-4F3A-895D-EA6E691291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405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80D1-5F56-4D49-A919-2007FB4E7EAC}" type="datetimeFigureOut">
              <a:rPr lang="he-IL" smtClean="0"/>
              <a:t>י"ג/סיון/תש"פ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721-D361-4F3A-895D-EA6E691291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264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80D1-5F56-4D49-A919-2007FB4E7EAC}" type="datetimeFigureOut">
              <a:rPr lang="he-IL" smtClean="0"/>
              <a:t>י"ג/סיון/תש"פ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721-D361-4F3A-895D-EA6E691291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52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80D1-5F56-4D49-A919-2007FB4E7EAC}" type="datetimeFigureOut">
              <a:rPr lang="he-IL" smtClean="0"/>
              <a:t>י"ג/סיון/תש"פ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721-D361-4F3A-895D-EA6E691291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293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80D1-5F56-4D49-A919-2007FB4E7EAC}" type="datetimeFigureOut">
              <a:rPr lang="he-IL" smtClean="0"/>
              <a:t>י"ג/סיון/תש"פ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721-D361-4F3A-895D-EA6E691291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939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80D1-5F56-4D49-A919-2007FB4E7EAC}" type="datetimeFigureOut">
              <a:rPr lang="he-IL" smtClean="0"/>
              <a:t>י"ג/סיון/תש"פ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721-D361-4F3A-895D-EA6E691291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757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80D1-5F56-4D49-A919-2007FB4E7EAC}" type="datetimeFigureOut">
              <a:rPr lang="he-IL" smtClean="0"/>
              <a:t>י"ג/סיון/תש"פ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721-D361-4F3A-895D-EA6E691291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352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E80D1-5F56-4D49-A919-2007FB4E7EAC}" type="datetimeFigureOut">
              <a:rPr lang="he-IL" smtClean="0"/>
              <a:t>י"ג/סיון/תש"פ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2721-D361-4F3A-895D-EA6E691291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691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קופסה&#10;&#10;התיאור נוצר באופן אוטומטי">
            <a:extLst>
              <a:ext uri="{FF2B5EF4-FFF2-40B4-BE49-F238E27FC236}">
                <a16:creationId xmlns:a16="http://schemas.microsoft.com/office/drawing/2014/main" id="{0BA5F665-463A-4BF0-A96E-D15C72708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31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B19D050F-868E-49F4-B014-C4C874D4A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826645A0-0092-4DFA-88A3-3624206E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76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A262CEC-35AE-436E-998B-573D8E14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3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E5AD85AD-50E0-403C-B38A-8ECCC795A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6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2D8DA82-3096-4A98-B887-ABD7EB2DA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AF267A0-FA97-429F-9CA5-657A37C34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תצוגת שקופית 3">
                <a:extLst>
                  <a:ext uri="{FF2B5EF4-FFF2-40B4-BE49-F238E27FC236}">
                    <a16:creationId xmlns:a16="http://schemas.microsoft.com/office/drawing/2014/main" id="{4C88F7AA-E6BF-410C-AA6D-1121481C013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7216197"/>
                  </p:ext>
                </p:extLst>
              </p:nvPr>
            </p:nvGraphicFramePr>
            <p:xfrm>
              <a:off x="2696896" y="2243252"/>
              <a:ext cx="1714500" cy="2476500"/>
            </p:xfrm>
            <a:graphic>
              <a:graphicData uri="http://schemas.microsoft.com/office/powerpoint/2016/slidezoom">
                <pslz:sldZm>
                  <pslz:sldZmObj sldId="270" cId="2637931473">
                    <pslz:zmPr id="{2A6E0C98-B09D-4051-B52B-6455602FE1D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14500" cy="2476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תצוגת שקופית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C88F7AA-E6BF-410C-AA6D-1121481C01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6896" y="2243252"/>
                <a:ext cx="1714500" cy="2476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705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08D6BF0F-6208-49C8-8E0B-B0A5FE058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31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מקרר&#10;&#10;התיאור נוצר באופן אוטומטי">
            <a:extLst>
              <a:ext uri="{FF2B5EF4-FFF2-40B4-BE49-F238E27FC236}">
                <a16:creationId xmlns:a16="http://schemas.microsoft.com/office/drawing/2014/main" id="{79404455-3907-4301-81EF-5AEE4A238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9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D2E2D120-63CA-4560-B773-7F68724A0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AAD2FC13-C0BE-4302-90AA-CF9847E27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5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צילום מסך, ציפור&#10;&#10;התיאור נוצר באופן אוטומטי">
            <a:extLst>
              <a:ext uri="{FF2B5EF4-FFF2-40B4-BE49-F238E27FC236}">
                <a16:creationId xmlns:a16="http://schemas.microsoft.com/office/drawing/2014/main" id="{AE1C23A0-AEB0-4708-97DB-272227243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8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317A7AA-A0F1-4BA1-A410-051FD2C3E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2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D5A57825-D1E7-4C22-B1B3-2DCC75390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3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B284E62E-A6D2-4BDC-B378-86D1A2BC9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9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8DF1782C-8800-4F32-9185-D1E732A8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5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B6F0B9E0-B2F2-483B-9D16-43DCBCCC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4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נייר A4 ‏(210x297 מ"מ)</PresentationFormat>
  <Paragraphs>0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3</cp:revision>
  <dcterms:created xsi:type="dcterms:W3CDTF">2020-06-05T16:00:47Z</dcterms:created>
  <dcterms:modified xsi:type="dcterms:W3CDTF">2020-06-05T16:30:01Z</dcterms:modified>
</cp:coreProperties>
</file>