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6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33448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102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6043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426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3407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223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176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896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040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8722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780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2E37C-A0E1-4883-A34A-B93805E1D488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0BF56-253C-4DF4-BF16-43434D2AE13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748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55B31C0A-D0F1-49A1-A703-95BA0539F3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EA95AF85-AE5E-414A-BFD0-8E25142F8F32}"/>
              </a:ext>
            </a:extLst>
          </p:cNvPr>
          <p:cNvSpPr txBox="1"/>
          <p:nvPr/>
        </p:nvSpPr>
        <p:spPr>
          <a:xfrm rot="20604909">
            <a:off x="3718558" y="2315966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32BE666-8662-469F-80AA-6CCFE0E94EFA}"/>
              </a:ext>
            </a:extLst>
          </p:cNvPr>
          <p:cNvSpPr txBox="1"/>
          <p:nvPr/>
        </p:nvSpPr>
        <p:spPr>
          <a:xfrm rot="20604909">
            <a:off x="383177" y="2315968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A386DEF-E824-4F68-9AD2-53842D24F422}"/>
              </a:ext>
            </a:extLst>
          </p:cNvPr>
          <p:cNvSpPr txBox="1"/>
          <p:nvPr/>
        </p:nvSpPr>
        <p:spPr>
          <a:xfrm rot="20604909">
            <a:off x="461555" y="5721020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AACE3E31-9557-47E8-83B6-77F63488F2D2}"/>
              </a:ext>
            </a:extLst>
          </p:cNvPr>
          <p:cNvSpPr txBox="1"/>
          <p:nvPr/>
        </p:nvSpPr>
        <p:spPr>
          <a:xfrm rot="20604909">
            <a:off x="3718559" y="5555557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886F8895-F986-4475-81E3-C81A90903550}"/>
              </a:ext>
            </a:extLst>
          </p:cNvPr>
          <p:cNvSpPr txBox="1"/>
          <p:nvPr/>
        </p:nvSpPr>
        <p:spPr>
          <a:xfrm rot="20604909">
            <a:off x="6975563" y="5444751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079F1A04-41EB-45EB-B27A-261A586B1FE2}"/>
              </a:ext>
            </a:extLst>
          </p:cNvPr>
          <p:cNvSpPr txBox="1"/>
          <p:nvPr/>
        </p:nvSpPr>
        <p:spPr>
          <a:xfrm rot="20604909">
            <a:off x="6975563" y="2325187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</p:spTree>
    <p:extLst>
      <p:ext uri="{BB962C8B-B14F-4D97-AF65-F5344CB8AC3E}">
        <p14:creationId xmlns:p14="http://schemas.microsoft.com/office/powerpoint/2010/main" val="1263738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תמונה 6">
            <a:extLst>
              <a:ext uri="{FF2B5EF4-FFF2-40B4-BE49-F238E27FC236}">
                <a16:creationId xmlns:a16="http://schemas.microsoft.com/office/drawing/2014/main" id="{21EEF154-1A8A-44EB-9BAB-96A51C99B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280714D-B18A-4B68-9A4F-ED823A680BF7}"/>
              </a:ext>
            </a:extLst>
          </p:cNvPr>
          <p:cNvSpPr txBox="1"/>
          <p:nvPr/>
        </p:nvSpPr>
        <p:spPr>
          <a:xfrm>
            <a:off x="4789710" y="3094584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5AE6B75-C375-4638-8F3A-C99A3AAC4DFE}"/>
              </a:ext>
            </a:extLst>
          </p:cNvPr>
          <p:cNvSpPr txBox="1"/>
          <p:nvPr/>
        </p:nvSpPr>
        <p:spPr>
          <a:xfrm>
            <a:off x="1515291" y="3085877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2F0B8320-3400-4DA7-B1BB-A11B45B466F7}"/>
              </a:ext>
            </a:extLst>
          </p:cNvPr>
          <p:cNvSpPr txBox="1"/>
          <p:nvPr/>
        </p:nvSpPr>
        <p:spPr>
          <a:xfrm>
            <a:off x="1502225" y="6479352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F39A6E5C-A90B-4E41-B5BE-FDC2095CB5C7}"/>
              </a:ext>
            </a:extLst>
          </p:cNvPr>
          <p:cNvSpPr txBox="1"/>
          <p:nvPr/>
        </p:nvSpPr>
        <p:spPr>
          <a:xfrm>
            <a:off x="4737461" y="6505480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C2C9432F-9FA0-4DD6-AEAB-B1112A105440}"/>
              </a:ext>
            </a:extLst>
          </p:cNvPr>
          <p:cNvSpPr txBox="1"/>
          <p:nvPr/>
        </p:nvSpPr>
        <p:spPr>
          <a:xfrm>
            <a:off x="8013210" y="6505481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E52F4A8-B586-400A-B5C2-B284C0AB746C}"/>
              </a:ext>
            </a:extLst>
          </p:cNvPr>
          <p:cNvSpPr txBox="1"/>
          <p:nvPr/>
        </p:nvSpPr>
        <p:spPr>
          <a:xfrm>
            <a:off x="8090259" y="3086387"/>
            <a:ext cx="5982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>
                <a:solidFill>
                  <a:schemeClr val="bg2">
                    <a:lumMod val="50000"/>
                  </a:schemeClr>
                </a:solidFill>
              </a:rPr>
              <a:t>טקסט</a:t>
            </a:r>
          </a:p>
        </p:txBody>
      </p:sp>
    </p:spTree>
    <p:extLst>
      <p:ext uri="{BB962C8B-B14F-4D97-AF65-F5344CB8AC3E}">
        <p14:creationId xmlns:p14="http://schemas.microsoft.com/office/powerpoint/2010/main" val="68932273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12</Words>
  <Application>Microsoft Office PowerPoint</Application>
  <PresentationFormat>נייר A4 ‏(210x297 מ"מ)</PresentationFormat>
  <Paragraphs>12</Paragraphs>
  <Slides>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 Hindi</dc:creator>
  <cp:lastModifiedBy>Or Hindi</cp:lastModifiedBy>
  <cp:revision>2</cp:revision>
  <dcterms:created xsi:type="dcterms:W3CDTF">2020-06-12T16:16:28Z</dcterms:created>
  <dcterms:modified xsi:type="dcterms:W3CDTF">2020-06-17T11:16:27Z</dcterms:modified>
</cp:coreProperties>
</file>