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5" r:id="rId18"/>
    <p:sldId id="284" r:id="rId19"/>
    <p:sldId id="281" r:id="rId20"/>
    <p:sldId id="280" r:id="rId21"/>
    <p:sldId id="283" r:id="rId22"/>
    <p:sldId id="287" r:id="rId23"/>
    <p:sldId id="288" r:id="rId24"/>
    <p:sldId id="286" r:id="rId25"/>
    <p:sldId id="290" r:id="rId26"/>
    <p:sldId id="292" r:id="rId27"/>
    <p:sldId id="293" r:id="rId28"/>
  </p:sldIdLst>
  <p:sldSz cx="6858000" cy="9906000" type="A4"/>
  <p:notesSz cx="6889750" cy="96710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3" d="100"/>
          <a:sy n="73" d="100"/>
        </p:scale>
        <p:origin x="3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A26AFD-2566-49CA-9D69-0F1D3D60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FF0686C-AB6C-4B26-8E7C-40C55E4C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987E-6FB0-4AB6-AC84-B065B8901ADB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0E983C2-E862-47FA-9A2D-DB349635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F1AA5FB-7C2D-4941-8A6D-C07D0899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90F9-AF99-426E-A1A5-A8C3910E60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963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6807-22EA-44BF-A10C-97BB4D3AA1C2}" type="datetimeFigureOut">
              <a:rPr lang="he-IL" smtClean="0"/>
              <a:t>י"א/אלול/תש"ף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EB6-0007-44D9-9007-B2A4248253F7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4539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588CF6E-C5EC-4746-A703-C0A4ED6B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CD0ED1E-9174-41E9-8696-87FE90217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7FF0736-A354-4F21-A9BB-7BD79450C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2987E-6FB0-4AB6-AC84-B065B8901ADB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B728C1C-CA15-4A09-8350-D52471D03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C12C83D-3716-4DF2-9003-0025E1B8C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F90F9-AF99-426E-A1A5-A8C3910E60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443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r" defTabSz="514350" rtl="1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r" defTabSz="514350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E1B16C4-84E5-412B-9930-DEE03F50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92F6DF0-BB45-4B6D-80A8-CCE535E703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3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CC6E144-A8DF-4326-9C49-155058D7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49BFB88-AD21-4B26-A918-85F2AD7B8B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60D58B3-DEBF-4C5B-98BB-71760195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EED0958-2E6F-4E72-80E2-AB3217E98E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9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C64554F-DE70-4F2F-8D7F-1294A9A1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701B10E-4448-447A-8F46-886675EF99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7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9EC5347-B53B-44EE-BFF0-3EADFB38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CCA0A0F-A61A-4FA8-B66B-6C021A4CB7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1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CDC7DC4-D0D4-42D3-9102-4AEBB98E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694ECE4-C8D6-44BD-820D-DE3AFDA877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4B401E7-B266-44F9-BB17-74E6EB7B2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32728BD-E20D-4861-80EF-0C32588254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2FB071A-9494-4E9F-BEB9-498D39B0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C94653A-20B2-4CF9-9E8B-04199244AC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9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תמונה 25">
            <a:extLst>
              <a:ext uri="{FF2B5EF4-FFF2-40B4-BE49-F238E27FC236}">
                <a16:creationId xmlns:a16="http://schemas.microsoft.com/office/drawing/2014/main" id="{F3A4D177-B7FC-4245-9AEE-E8EDB6C26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672"/>
            <a:ext cx="6858000" cy="988132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A97F84C-CD56-4EB1-BB4E-0AE60E39E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6" y="197790"/>
            <a:ext cx="6434127" cy="269572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41AA614-B7E1-44A2-8811-88BF597EE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682" y="3066629"/>
            <a:ext cx="3528932" cy="1194619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64E00041-080D-4C26-8DA9-5252DD53E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353" y="4605271"/>
            <a:ext cx="3528932" cy="1208350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9812ECB9-79FE-44BB-AA9E-294B21EBE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4209" y="6313084"/>
            <a:ext cx="3487739" cy="1180888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87D3BFBB-DE7E-457A-9E02-E5A878161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683" y="7994943"/>
            <a:ext cx="3528931" cy="11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F3507A7-8A32-4AC6-8B50-23D34FCC6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9" y="122049"/>
            <a:ext cx="6112702" cy="2789690"/>
          </a:xfrm>
          <a:prstGeom prst="rect">
            <a:avLst/>
          </a:prstGeom>
        </p:spPr>
      </p:pic>
      <p:sp>
        <p:nvSpPr>
          <p:cNvPr id="20" name="מלבן 19">
            <a:extLst>
              <a:ext uri="{FF2B5EF4-FFF2-40B4-BE49-F238E27FC236}">
                <a16:creationId xmlns:a16="http://schemas.microsoft.com/office/drawing/2014/main" id="{4104B138-5C88-4DD9-B80C-89405B00F52C}"/>
              </a:ext>
            </a:extLst>
          </p:cNvPr>
          <p:cNvSpPr/>
          <p:nvPr/>
        </p:nvSpPr>
        <p:spPr>
          <a:xfrm>
            <a:off x="75156" y="88968"/>
            <a:ext cx="6676373" cy="97030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3980099-BA7B-4629-BC92-C187C3BB1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265" y="3205743"/>
            <a:ext cx="2611382" cy="287832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33767B3-E10D-4A0D-8903-CD0F330AE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55" y="3205742"/>
            <a:ext cx="2611382" cy="287832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54FB999-4B3A-4240-90D9-802D1897F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6" y="6660465"/>
            <a:ext cx="2599776" cy="290153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5EA4C8D-550F-4A58-BCD0-28403BF18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7499" y="6660465"/>
            <a:ext cx="2599776" cy="28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6B9E99E-6BB5-4484-8705-54E4D6946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968"/>
            <a:ext cx="6764633" cy="2631952"/>
          </a:xfrm>
          <a:prstGeom prst="rect">
            <a:avLst/>
          </a:prstGeom>
        </p:spPr>
      </p:pic>
      <p:sp>
        <p:nvSpPr>
          <p:cNvPr id="20" name="מלבן 19">
            <a:extLst>
              <a:ext uri="{FF2B5EF4-FFF2-40B4-BE49-F238E27FC236}">
                <a16:creationId xmlns:a16="http://schemas.microsoft.com/office/drawing/2014/main" id="{4104B138-5C88-4DD9-B80C-89405B00F52C}"/>
              </a:ext>
            </a:extLst>
          </p:cNvPr>
          <p:cNvSpPr/>
          <p:nvPr/>
        </p:nvSpPr>
        <p:spPr>
          <a:xfrm>
            <a:off x="75156" y="88968"/>
            <a:ext cx="6676373" cy="97030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543AFA6-8C00-4849-9851-2CB343001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69" y="2973680"/>
            <a:ext cx="2790827" cy="308984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EB29F37-2633-4C16-8CB9-888401B53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506" y="2961221"/>
            <a:ext cx="2803286" cy="311476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73BA4224-463B-499D-89A8-D242A11AE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69" y="6364141"/>
            <a:ext cx="2803286" cy="3127221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2F37CAD-ED07-417F-BC9A-8F6192ABD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506" y="6364141"/>
            <a:ext cx="2803286" cy="307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88AAD58-A40A-4AE1-AA80-3DE524DB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B74E991-DE11-494F-9026-223C5E8ED6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9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2E74829-A86C-4C37-9FA2-9F080CAB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773"/>
            <a:ext cx="6646878" cy="2562652"/>
          </a:xfrm>
          <a:prstGeom prst="rect">
            <a:avLst/>
          </a:prstGeom>
        </p:spPr>
      </p:pic>
      <p:sp>
        <p:nvSpPr>
          <p:cNvPr id="20" name="מלבן 19">
            <a:extLst>
              <a:ext uri="{FF2B5EF4-FFF2-40B4-BE49-F238E27FC236}">
                <a16:creationId xmlns:a16="http://schemas.microsoft.com/office/drawing/2014/main" id="{4104B138-5C88-4DD9-B80C-89405B00F52C}"/>
              </a:ext>
            </a:extLst>
          </p:cNvPr>
          <p:cNvSpPr/>
          <p:nvPr/>
        </p:nvSpPr>
        <p:spPr>
          <a:xfrm>
            <a:off x="75156" y="88968"/>
            <a:ext cx="6676373" cy="97030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FFAF841-40EC-46C5-8E5E-FEA2BA703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56" y="2908942"/>
            <a:ext cx="2884739" cy="320814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FBEDB4A-4CA5-48D9-A8FD-1F467EC63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28" y="2896006"/>
            <a:ext cx="2884739" cy="322107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9402293E-93D7-4D10-8531-DC844C32F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27" y="6343993"/>
            <a:ext cx="2910611" cy="3221076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494BA77C-D94D-46DC-96B3-EF7C30A78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628" y="6343993"/>
            <a:ext cx="2910611" cy="323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F71CB60F-BC5B-414A-893D-B6DFA6023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68" y="114020"/>
            <a:ext cx="6042092" cy="2467089"/>
          </a:xfrm>
          <a:prstGeom prst="rect">
            <a:avLst/>
          </a:prstGeom>
        </p:spPr>
      </p:pic>
      <p:sp>
        <p:nvSpPr>
          <p:cNvPr id="20" name="מלבן 19">
            <a:extLst>
              <a:ext uri="{FF2B5EF4-FFF2-40B4-BE49-F238E27FC236}">
                <a16:creationId xmlns:a16="http://schemas.microsoft.com/office/drawing/2014/main" id="{4104B138-5C88-4DD9-B80C-89405B00F52C}"/>
              </a:ext>
            </a:extLst>
          </p:cNvPr>
          <p:cNvSpPr/>
          <p:nvPr/>
        </p:nvSpPr>
        <p:spPr>
          <a:xfrm>
            <a:off x="75156" y="88968"/>
            <a:ext cx="6676373" cy="97030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5A25CFE3-D7E5-4FCA-8CED-37E556D30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96" y="2921781"/>
            <a:ext cx="2913573" cy="3264763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E33633FB-A5A4-423A-ADEC-F354BDF7E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511" y="2921781"/>
            <a:ext cx="3002675" cy="3376342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38E5D590-C4D5-49B5-A94B-84AD2D4CB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96" y="6337932"/>
            <a:ext cx="3002675" cy="3352763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843CC552-4C9E-441D-870E-01C6835FB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511" y="6383571"/>
            <a:ext cx="3002675" cy="33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47E987E8-8703-49C0-99DE-9F6D5FA92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1" y="37961"/>
            <a:ext cx="6791917" cy="983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81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857A4D3B-7AC0-42FA-AD76-F57D17F7A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8" y="0"/>
            <a:ext cx="6739003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0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תמונה 23">
            <a:extLst>
              <a:ext uri="{FF2B5EF4-FFF2-40B4-BE49-F238E27FC236}">
                <a16:creationId xmlns:a16="http://schemas.microsoft.com/office/drawing/2014/main" id="{D40EFFC8-7A0B-40EC-A353-945684BD8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0" y="50104"/>
            <a:ext cx="6740084" cy="9805792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FEDDE894-1C5F-4F1B-92DF-A917C0043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59" y="2342367"/>
            <a:ext cx="6265283" cy="746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1796F789-31C6-42CB-9C38-4ABE0D2AF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9" y="0"/>
            <a:ext cx="6771282" cy="978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7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F60516EB-9B4E-4A5F-8892-6E94B9BE1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5" y="49517"/>
            <a:ext cx="6770318" cy="2455688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98C634DF-A30E-4990-BBBA-120C9C6C4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7" y="2497312"/>
            <a:ext cx="6770318" cy="2455688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F547608F-FAF4-45F1-B96B-74F43D2E6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7" y="4920055"/>
            <a:ext cx="6770318" cy="2455688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FDC06FB4-B463-4DBB-9590-951E0982D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9" y="7367850"/>
            <a:ext cx="6770318" cy="24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47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885B0F9-6025-4AA3-977A-9603D63DD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4" y="0"/>
            <a:ext cx="6770318" cy="99060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BEE1054-BF33-4A46-A649-36D86511F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27" y="2956142"/>
            <a:ext cx="6167545" cy="212883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EA5AB6C-5606-4583-B122-740054E7E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27" y="5056633"/>
            <a:ext cx="6370345" cy="162590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3DDF7E5F-BBF7-4C11-B4FC-42014744A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26" y="6748905"/>
            <a:ext cx="4176669" cy="31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4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D243C8B-FF31-4EDB-A28D-EF776E5A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E61C0C5-544A-42D2-8EA9-69733DF362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0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105E85B-647C-4186-88D4-9D160D96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79CBB98-5E05-466E-BA58-D8416F36CB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5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B75EFF58-9E26-4886-B4F6-30594515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1EDDAA1-9391-4E57-9043-1D63AAE0E6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5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81B67BD0-B260-49E1-A2F2-D8AA81A4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2CC2AAF-CFE9-4D5C-9FEE-78F2FD6DB5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1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03C3091-0373-463D-9A4E-67E76B52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2244148-6590-4350-9691-AFDE91D9E5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0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3276B02-A398-48B2-AE30-40C55BD3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29E3590-B2B0-4D14-BEF5-B1F1C2095C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0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1DED470-1135-45EE-B262-362621C1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8F2E6A6-9DC6-4125-BA68-E217F8B648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5060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נייר A4 ‏(210x297 מ"מ)</PresentationFormat>
  <Paragraphs>0</Paragraphs>
  <Slides>27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3</cp:revision>
  <dcterms:created xsi:type="dcterms:W3CDTF">2020-08-31T16:24:45Z</dcterms:created>
  <dcterms:modified xsi:type="dcterms:W3CDTF">2020-08-31T16:26:24Z</dcterms:modified>
</cp:coreProperties>
</file>