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6858000" cy="9906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FBDEEA-D4B1-4D25-A500-F4F58F26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12B348D-0A0E-4087-BA09-69832A69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4CC8-F79B-4597-85A2-9EE55762C71F}" type="datetimeFigureOut">
              <a:rPr lang="he-IL" smtClean="0"/>
              <a:t>ט"ו/חשון/תשפ"א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01FEAE0-9247-440C-8E78-81F70A1F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3C3FF1B-CD15-45DF-9019-5D804F41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822F-9722-42A5-88AF-B5799FCBE3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385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B797C5C-E85F-4349-9E26-32828084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3B41C05-7214-4367-9BAB-F9F3F482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04AEA4-C785-464F-B452-595E94906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4CC8-F79B-4597-85A2-9EE55762C71F}" type="datetimeFigureOut">
              <a:rPr lang="he-IL" smtClean="0"/>
              <a:t>ט"ו/חשון/תשפ"א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17B5C30-0365-4647-8FC3-BAF908C6E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3BC2F7-B530-45DB-9B50-CE97B6735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822F-9722-42A5-88AF-B5799FCBE3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02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00B3072-EE67-4D26-AB10-906AADC3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A9E208D-E64C-4D61-9816-E5C52F36B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446BA04-287D-45DC-942C-E58E33D0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6F42F74-3B02-4195-A400-1E9072D4B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D0F5B13-93FD-4139-9A05-673076C1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2DA0C35-62B6-430C-BE4F-B9E47E3DBD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52870FF-9671-487D-B722-D8236281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E426E50-3815-49A5-A3F3-1BA0F3C6A7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2116C70-90C4-4446-9749-586BDCE2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BC7C591-0B07-48DE-9E4E-0A7AA5754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C7C5E83-9BF0-422C-9E62-7DF0E7A2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5128FAA-4AF0-4388-AC10-32476B4F90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4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8758BBC-BCBE-46A9-A70B-4810F24D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93AE577-5EA6-408B-976C-DB36331AC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AC2FE49-422C-4701-8F3E-4C3C9C03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030FE3D-2AFA-4B09-B494-A715B21A9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3C76810-3C29-4BB5-989E-8E58FAA9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1748494-0FAC-40F5-A94F-60001316A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3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E9A9ED2-4931-46A3-8E3F-B9B66559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DC26C3E-A947-4BE8-90FC-EE62D37E0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0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50E4EC6-3B33-418B-B1AD-4D6D79D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AA2DC28-8728-4F23-88C0-A0FD4CFE29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B74B0D3-C926-4727-B600-47D224F4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1456F88-A3FA-434A-A9BA-DB06EDE159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0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6303C1F-0F20-44FF-A642-97C97D05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EF18990-54CE-4DEB-8595-A0E7E1C51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EEA3406-7D0B-4193-9324-C55BCE88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ACB51D3-AD5E-46D9-B65C-D9B81B830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510C8CF-9744-46BA-AE75-3CDCD0E8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73FCF4E-671F-4DDA-ADC0-2A317D0240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7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47D8B5A-AE40-4561-A0E0-D4E41C53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F8866E0-16AE-49F3-9BDE-F69F39DCB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85AEA4A-1BAD-4004-AEE7-7FA60ABB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75B8960-0E99-46D1-B698-E2B5A2A27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4CB784B-6D14-40F4-B80F-74C12E48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117CF39-B8E2-4FA7-A51C-5859B1CCE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1CD4E4C-18AE-4F07-8E13-6294C5D4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30CE755-05FD-4FC1-8D74-2AC666869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B75F6C8E-5B85-471B-B8DD-F47C8EB5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6636184-1BD2-4328-9834-3C7805BA66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740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2020-11-02T17:15:33Z</dcterms:created>
  <dcterms:modified xsi:type="dcterms:W3CDTF">2020-11-02T17:15:33Z</dcterms:modified>
</cp:coreProperties>
</file>