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6858000" cy="9906000" type="A4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7FBDEEA-D4B1-4D25-A500-F4F58F26B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112B348D-0A0E-4087-BA09-69832A69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4CC8-F79B-4597-85A2-9EE55762C71F}" type="datetimeFigureOut">
              <a:rPr lang="he-IL" smtClean="0"/>
              <a:t>ט"ו/חשון/תשפ"א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C01FEAE0-9247-440C-8E78-81F70A1FA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53C3FF1B-CD15-45DF-9019-5D804F412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822F-9722-42A5-88AF-B5799FCBE3E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53853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FB797C5C-E85F-4349-9E26-32828084F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3B41C05-7214-4367-9BAB-F9F3F4827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904AEA4-C785-464F-B452-595E94906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24CC8-F79B-4597-85A2-9EE55762C71F}" type="datetimeFigureOut">
              <a:rPr lang="he-IL" smtClean="0"/>
              <a:t>ט"ו/חשון/תשפ"א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17B5C30-0365-4647-8FC3-BAF908C6E9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53BC2F7-B530-45DB-9B50-CE97B6735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C822F-9722-42A5-88AF-B5799FCBE3E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60202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514350" rtl="1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r" defTabSz="514350" rtl="1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400B3072-EE67-4D26-AB10-906AADC3C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EA9E208D-E64C-4D61-9816-E5C52F36BB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775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7446BA04-287D-45DC-942C-E58E33D0D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E6F42F74-3B02-4195-A400-1E9072D4B1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1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FD0F5B13-93FD-4139-9A05-673076C1F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52DA0C35-62B6-430C-BE4F-B9E47E3DBD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0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B52870FF-9671-487D-B722-D82362817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E426E50-3815-49A5-A3F3-1BA0F3C6A7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71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52116C70-90C4-4446-9749-586BDCE27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3BC7C591-0B07-48DE-9E4E-0A7AA5754E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FC7C5E83-9BF0-422C-9E62-7DF0E7A20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45128FAA-4AF0-4388-AC10-32476B4F90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47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D8758BBC-BCBE-46A9-A70B-4810F24D0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E93AE577-5EA6-408B-976C-DB36331AC2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36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EAC2FE49-422C-4701-8F3E-4C3C9C030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E030FE3D-2AFA-4B09-B494-A715B21A9A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42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23C76810-3C29-4BB5-989E-8E58FAA99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71748494-0FAC-40F5-A94F-60001316AA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32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7E9A9ED2-4931-46A3-8E3F-B9B66559D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6DC26C3E-A947-4BE8-90FC-EE62D37E0C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01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D50E4EC6-3B33-418B-B1AD-4D6D79DF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4AA2DC28-8728-4F23-88C0-A0FD4CFE29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00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1B74B0D3-C926-4727-B600-47D224F48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B1456F88-A3FA-434A-A9BA-DB06EDE159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20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36303C1F-0F20-44FF-A642-97C97D050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0EF18990-54CE-4DEB-8595-A0E7E1C512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98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5EEA3406-7D0B-4193-9324-C55BCE881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6ACB51D3-AD5E-46D9-B65C-D9B81B830C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1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2510C8CF-9744-46BA-AE75-3CDCD0E80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073FCF4E-671F-4DDA-ADC0-2A317D0240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771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847D8B5A-AE40-4561-A0E0-D4E41C536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0F8866E0-16AE-49F3-9BDE-F69F39DCB6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74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085AEA4A-1BAD-4004-AEE7-7FA60ABB8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475B8960-0E99-46D1-B698-E2B5A2A27E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343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E4CB784B-6D14-40F4-B80F-74C12E482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D117CF39-B8E2-4FA7-A51C-5859B1CCE8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16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91CD4E4C-18AE-4F07-8E13-6294C5D45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530CE755-05FD-4FC1-8D74-2AC6668697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298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B75F6C8E-5B85-471B-B8DD-F47C8EB53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B6636184-1BD2-4328-9834-3C7805BA66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774069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נייר A4 ‏(210x297 מ"מ)</PresentationFormat>
  <Paragraphs>0</Paragraphs>
  <Slides>20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Or Hindi</dc:creator>
  <cp:lastModifiedBy>Or Hindi</cp:lastModifiedBy>
  <cp:revision>1</cp:revision>
  <dcterms:created xsi:type="dcterms:W3CDTF">2020-11-02T17:15:33Z</dcterms:created>
  <dcterms:modified xsi:type="dcterms:W3CDTF">2020-11-02T17:15:33Z</dcterms:modified>
</cp:coreProperties>
</file>