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54D9CE-D9D2-4B36-AB32-61865FD3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A71A39C-DDF6-48AB-974C-7BBC9B1E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CB09-F584-40DC-9B5B-8854DF84863B}" type="datetimeFigureOut">
              <a:rPr lang="he-IL" smtClean="0"/>
              <a:t>כ"ה/חשון/תשפ"א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AF76FA-DC91-4C14-A5A9-247439BD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1663ED1-4131-471E-A7C1-FF750E49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1C60-9604-42A4-B81F-C13E924CE9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2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51F7580-D470-4A7C-A546-7BD06916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8FDAE1-ECE0-43BF-B9C4-C71D722A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D9DC77-0048-4C21-81DF-C77EA02C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CB09-F584-40DC-9B5B-8854DF84863B}" type="datetimeFigureOut">
              <a:rPr lang="he-IL" smtClean="0"/>
              <a:t>כ"ה/חשון/תשפ"א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1DA563-A5EB-4FF6-8E6E-65CCCC6EB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127ABC-995E-4CB3-817D-68DFE67F5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1C60-9604-42A4-B81F-C13E924CE9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33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60D865F-AE04-4D18-9F0D-32556CF1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D0653C5-EE06-4475-970F-454B970AE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0076EBD-7A1A-4031-9AA7-563F9A2A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E5AAD8D-4049-442B-BF37-EB5B81738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E0E518D-8EF1-4538-928E-E79D5923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8112454-A060-4762-BBFA-C8D2450235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2C51E20-DB2B-4153-B47F-8E188EB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EF066AF-EA70-4DB6-8C1E-E7D94AE92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158FEA5-B431-4D5A-884F-3557A1BB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B72B8C7-EE16-4692-92F8-4FA8C7ED8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56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2020-11-12T15:07:41Z</dcterms:created>
  <dcterms:modified xsi:type="dcterms:W3CDTF">2020-11-12T15:07:41Z</dcterms:modified>
</cp:coreProperties>
</file>