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61" r:id="rId2"/>
    <p:sldId id="265" r:id="rId3"/>
    <p:sldId id="266" r:id="rId4"/>
    <p:sldId id="264" r:id="rId5"/>
    <p:sldId id="263" r:id="rId6"/>
    <p:sldId id="262" r:id="rId7"/>
    <p:sldId id="260" r:id="rId8"/>
    <p:sldId id="259" r:id="rId9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 Hindi" initials="OH" lastIdx="1" clrIdx="0">
    <p:extLst>
      <p:ext uri="{19B8F6BF-5375-455C-9EA6-DF929625EA0E}">
        <p15:presenceInfo xmlns:p15="http://schemas.microsoft.com/office/powerpoint/2012/main" userId="Or Hi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3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912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1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4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97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76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41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66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27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2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684D-2308-4ED5-BF8B-46AB820FE131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CA1B-58AC-4227-9DFF-9F0C2CF77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8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C6E3CA5-1B68-42BD-B44E-545F0E8D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473AF955-2736-4446-B142-F8345068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E850FE3E-1106-40B1-A7A4-ED3CA1A8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D4E52CE-7FFF-4F1F-9A5D-EAFC1470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4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9B61C7A-589C-465C-B585-0B9B7509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1D2C44F-DC04-481D-BE3F-C7CEE3114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4529778-0809-4D01-A99A-DFFB94BFC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934E186-3F88-404C-8970-866892FFE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03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0</Words>
  <Application>Microsoft Office PowerPoint</Application>
  <PresentationFormat>נייר A4 ‏(210x297 מ"מ)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28</cp:revision>
  <cp:lastPrinted>2020-12-07T15:15:38Z</cp:lastPrinted>
  <dcterms:created xsi:type="dcterms:W3CDTF">2020-12-07T14:02:21Z</dcterms:created>
  <dcterms:modified xsi:type="dcterms:W3CDTF">2020-12-07T16:04:34Z</dcterms:modified>
</cp:coreProperties>
</file>