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62E4A-292A-4244-AE31-CCC69F74AEAE}" v="1" dt="2021-02-21T18:38:0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3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 Hindi" userId="e6a50150cf34cdb5" providerId="LiveId" clId="{5B062E4A-292A-4244-AE31-CCC69F74AEAE}"/>
    <pc:docChg chg="delSld">
      <pc:chgData name="Or Hindi" userId="e6a50150cf34cdb5" providerId="LiveId" clId="{5B062E4A-292A-4244-AE31-CCC69F74AEAE}" dt="2021-02-21T18:38:07.288" v="0" actId="47"/>
      <pc:docMkLst>
        <pc:docMk/>
      </pc:docMkLst>
      <pc:sldChg chg="del">
        <pc:chgData name="Or Hindi" userId="e6a50150cf34cdb5" providerId="LiveId" clId="{5B062E4A-292A-4244-AE31-CCC69F74AEAE}" dt="2021-02-21T18:38:07.288" v="0" actId="47"/>
        <pc:sldMkLst>
          <pc:docMk/>
          <pc:sldMk cId="119606988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6C25EC-B065-4A58-ACC0-F3F8CB6A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4CE03C-85C6-437A-AF24-169BFB02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FB06-C9A5-43C7-8360-BAE32A9D9700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9ABB394-C5CB-4C77-92DB-3BB397FF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0737245-D045-4C16-BC31-859C5847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F926-A525-488B-B673-32BCAD0499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55AA175-E3D7-4237-BDAE-D7078116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3D5A542-EF98-4DDB-BA6B-A4D5C2DA3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A6A592-E134-4731-9DB6-AABACA56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FB06-C9A5-43C7-8360-BAE32A9D9700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7EB30C-3E16-47D5-A307-E5CD3A585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DD6FB9-A01E-4478-A62B-0B422B474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F926-A525-488B-B673-32BCAD0499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6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3283BE0-9A3A-40A2-B80E-89E061C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7249A82-C39C-4FF6-8DB2-19E1C3DE1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BAB78A6-FCF5-4926-B520-4D2FEA94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A988E07-7A50-408F-851F-6FC02F235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78C4BE3-CEE6-46D5-A25C-673E1DB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2800C0B-ADD8-4B05-8A03-B1FEEDC1A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5F9C8D2-A118-41F8-96BE-CC4F0EFF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F5F8386-659C-4CDC-855E-9080E260D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E5924D2-A1FD-4447-9615-979A49A5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40F7039-904A-46F2-BD87-5C3CE0FB9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911289E-A564-474E-A193-D7AD4899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0D1E92-161C-4CEB-85ED-D4A7FF728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D79C785-8E8E-41E9-A503-30AC6233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116F060-E542-449E-A57F-9AFB53C6E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745209C-FF98-4E5C-9E44-F1057073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A4FF21-9CA1-41F6-9C84-0FB67578E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594F011-28FA-45CA-ACAD-7C8B512E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D4311C2-4192-416C-851B-806888877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2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8982DB1-7984-4794-8341-5165F7E7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2A45F14-7090-4313-9611-73117A76D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0B28B03-F341-4376-8530-753F5CD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15D03E2-9C9A-4D71-B81C-D45D7BEB8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1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77F1D62-95D2-4680-8A79-3E959C76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A8A8B0-1E57-4BEB-95ED-E35A4A1E3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65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2021-02-21T18:34:43Z</dcterms:created>
  <dcterms:modified xsi:type="dcterms:W3CDTF">2021-02-21T18:38:12Z</dcterms:modified>
</cp:coreProperties>
</file>