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sldIdLst>
    <p:sldId id="278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7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FD318E-6A32-429F-9616-8516B0BD2CDC}" v="103" dt="2021-02-21T17:31:48.230"/>
    <p1510:client id="{CB767143-A14F-413C-9C31-68C7FDD778BB}" v="1" dt="2021-02-21T17:33:33.5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799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71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053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6018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237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17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963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9012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687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9838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828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FE8EB-DDD7-4EF2-A70C-FB28E61979DD}" type="datetimeFigureOut">
              <a:rPr lang="he-IL" smtClean="0"/>
              <a:t>ט'/אדר/תשפ"א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42FED-B575-4C93-930A-31C3DE33426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21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62907176-243D-4FB9-828A-246A6F53E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622"/>
            <a:ext cx="9906000" cy="679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41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24CF67A-A56F-4F86-B9C6-632B7A56E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"/>
            <a:ext cx="9906000" cy="6851509"/>
          </a:xfrm>
          <a:prstGeom prst="rect">
            <a:avLst/>
          </a:prstGeom>
        </p:spPr>
      </p:pic>
      <p:pic>
        <p:nvPicPr>
          <p:cNvPr id="5122" name="Picture 2" descr="תוצאת תמונה עבור disney  character">
            <a:extLst>
              <a:ext uri="{FF2B5EF4-FFF2-40B4-BE49-F238E27FC236}">
                <a16:creationId xmlns:a16="http://schemas.microsoft.com/office/drawing/2014/main" id="{E3A0F7E0-ED7D-4901-87B0-60C338D9A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6" r="15438"/>
          <a:stretch/>
        </p:blipFill>
        <p:spPr bwMode="auto">
          <a:xfrm>
            <a:off x="3536974" y="2395717"/>
            <a:ext cx="3023628" cy="38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5F05FE-E590-40FF-94FB-E5453EE2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398" y="2296890"/>
            <a:ext cx="3454008" cy="4084500"/>
          </a:xfrm>
          <a:prstGeom prst="rect">
            <a:avLst/>
          </a:prstGeom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CC6596F-ABB1-43E2-9D82-FBE9DF469C75}"/>
              </a:ext>
            </a:extLst>
          </p:cNvPr>
          <p:cNvSpPr txBox="1"/>
          <p:nvPr/>
        </p:nvSpPr>
        <p:spPr>
          <a:xfrm>
            <a:off x="1015069" y="1259449"/>
            <a:ext cx="8661284" cy="4565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dirty="0"/>
              <a:t>שָׁאֲלוּ שְׁאֵלוֹת שֶׁהַתְּשׁוּבוֹת עֲלֵיהֶן יְכוֹלוֹת לִהְיוֹת כֵּן/ לֹא וְנָסוּ לְגַלּוֹת אֵיזוֹ דְּמוּת שֶׁל דִּיסְנִי מִסְתַּתֶּרֶת.</a:t>
            </a:r>
          </a:p>
        </p:txBody>
      </p:sp>
    </p:spTree>
    <p:extLst>
      <p:ext uri="{BB962C8B-B14F-4D97-AF65-F5344CB8AC3E}">
        <p14:creationId xmlns:p14="http://schemas.microsoft.com/office/powerpoint/2010/main" val="37071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D3158A1C-1A03-43CB-BB0C-3FB153ED0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"/>
            <a:ext cx="9906000" cy="6851509"/>
          </a:xfrm>
          <a:prstGeom prst="rect">
            <a:avLst/>
          </a:prstGeom>
        </p:spPr>
      </p:pic>
      <p:pic>
        <p:nvPicPr>
          <p:cNvPr id="6146" name="Picture 2" descr="תוצאת תמונה עבור pinokio  character">
            <a:extLst>
              <a:ext uri="{FF2B5EF4-FFF2-40B4-BE49-F238E27FC236}">
                <a16:creationId xmlns:a16="http://schemas.microsoft.com/office/drawing/2014/main" id="{55CB3E23-58CE-473F-8056-D1F23458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28" y="2009074"/>
            <a:ext cx="2163305" cy="388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5F05FE-E590-40FF-94FB-E5453EE2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0177" y="2009074"/>
            <a:ext cx="3454008" cy="4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5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964A5A7-ACBE-4DFF-8141-B513CE2D3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"/>
            <a:ext cx="9906000" cy="6851509"/>
          </a:xfrm>
          <a:prstGeom prst="rect">
            <a:avLst/>
          </a:prstGeom>
        </p:spPr>
      </p:pic>
      <p:pic>
        <p:nvPicPr>
          <p:cNvPr id="7170" name="Picture 2" descr="תוצאת תמונה עבור peter pen  character">
            <a:extLst>
              <a:ext uri="{FF2B5EF4-FFF2-40B4-BE49-F238E27FC236}">
                <a16:creationId xmlns:a16="http://schemas.microsoft.com/office/drawing/2014/main" id="{E6CC85BD-300A-4FD8-9A95-10B1600A68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0" r="6901"/>
          <a:stretch/>
        </p:blipFill>
        <p:spPr bwMode="auto">
          <a:xfrm>
            <a:off x="3244716" y="2184364"/>
            <a:ext cx="3393728" cy="330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5F05FE-E590-40FF-94FB-E5453EE2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996" y="2009074"/>
            <a:ext cx="3454008" cy="4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028C065F-FD79-47BA-A32E-F0AABBDAE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"/>
            <a:ext cx="9906000" cy="6851509"/>
          </a:xfrm>
          <a:prstGeom prst="rect">
            <a:avLst/>
          </a:prstGeom>
        </p:spPr>
      </p:pic>
      <p:pic>
        <p:nvPicPr>
          <p:cNvPr id="8194" name="Picture 2" descr="תוצאת תמונה עבור snowe white character">
            <a:extLst>
              <a:ext uri="{FF2B5EF4-FFF2-40B4-BE49-F238E27FC236}">
                <a16:creationId xmlns:a16="http://schemas.microsoft.com/office/drawing/2014/main" id="{4B8FF2CB-F1FD-46A7-BB66-D2AC8AEC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920" y="2151867"/>
            <a:ext cx="2589299" cy="329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5F05FE-E590-40FF-94FB-E5453EE2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621" y="2009074"/>
            <a:ext cx="3454008" cy="4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3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8A722A91-0DC9-4130-8137-A57AFCFA4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"/>
            <a:ext cx="9906000" cy="6851509"/>
          </a:xfrm>
          <a:prstGeom prst="rect">
            <a:avLst/>
          </a:prstGeom>
        </p:spPr>
      </p:pic>
      <p:pic>
        <p:nvPicPr>
          <p:cNvPr id="1026" name="Picture 2" descr="תוצאת תמונה עבור arirlcharacter">
            <a:extLst>
              <a:ext uri="{FF2B5EF4-FFF2-40B4-BE49-F238E27FC236}">
                <a16:creationId xmlns:a16="http://schemas.microsoft.com/office/drawing/2014/main" id="{32BD6572-7DE7-4A78-8F51-0DA34316D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507" y="2088038"/>
            <a:ext cx="1962266" cy="418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5F05FE-E590-40FF-94FB-E5453EE2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019" y="1956030"/>
            <a:ext cx="3454008" cy="4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C910EEF8-91F4-4100-9ED2-BBA912F76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"/>
            <a:ext cx="9906000" cy="6851509"/>
          </a:xfrm>
          <a:prstGeom prst="rect">
            <a:avLst/>
          </a:prstGeom>
        </p:spPr>
      </p:pic>
      <p:pic>
        <p:nvPicPr>
          <p:cNvPr id="2052" name="Picture 4" descr="תוצאת תמונה עבור פם איק נקשר character">
            <a:extLst>
              <a:ext uri="{FF2B5EF4-FFF2-40B4-BE49-F238E27FC236}">
                <a16:creationId xmlns:a16="http://schemas.microsoft.com/office/drawing/2014/main" id="{823EDF28-6160-4774-8BFB-5E03D1844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473" y="2009074"/>
            <a:ext cx="3608802" cy="36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5F05FE-E590-40FF-94FB-E5453EE2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715" y="2009074"/>
            <a:ext cx="3454008" cy="4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0FB74669-1725-4078-AA59-F12163052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5"/>
            <a:ext cx="9906000" cy="6851509"/>
          </a:xfrm>
          <a:prstGeom prst="rect">
            <a:avLst/>
          </a:prstGeom>
        </p:spPr>
      </p:pic>
      <p:pic>
        <p:nvPicPr>
          <p:cNvPr id="3074" name="Picture 2" descr="תוצאת תמונה עבור שךןד character">
            <a:extLst>
              <a:ext uri="{FF2B5EF4-FFF2-40B4-BE49-F238E27FC236}">
                <a16:creationId xmlns:a16="http://schemas.microsoft.com/office/drawing/2014/main" id="{32F1B603-98F8-4B44-882D-CA57F4E3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80" y="2087519"/>
            <a:ext cx="2757083" cy="320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3A5F05FE-E590-40FF-94FB-E5453EE24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309" y="1956030"/>
            <a:ext cx="3454008" cy="40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0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תמונה 7">
            <a:extLst>
              <a:ext uri="{FF2B5EF4-FFF2-40B4-BE49-F238E27FC236}">
                <a16:creationId xmlns:a16="http://schemas.microsoft.com/office/drawing/2014/main" id="{47E2AE79-0BCB-48F4-9703-741A99CAA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" y="0"/>
            <a:ext cx="98620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2310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172</TotalTime>
  <Words>17</Words>
  <Application>Microsoft Office PowerPoint</Application>
  <PresentationFormat>נייר A4 ‏(210x297 מ"מ)</PresentationFormat>
  <Paragraphs>1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אור הינדי</dc:creator>
  <cp:lastModifiedBy>Or Hindi</cp:lastModifiedBy>
  <cp:revision>15</cp:revision>
  <dcterms:created xsi:type="dcterms:W3CDTF">2021-02-19T10:09:27Z</dcterms:created>
  <dcterms:modified xsi:type="dcterms:W3CDTF">2021-02-21T18:35:42Z</dcterms:modified>
</cp:coreProperties>
</file>