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7B2CF6-03C0-4184-8008-0B9B1E2B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4C9CD6D-05F8-42F3-90B3-3A4933EA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C48B-2E07-4B1D-AE48-98302068CC3B}" type="datetimeFigureOut">
              <a:rPr lang="he-IL" smtClean="0"/>
              <a:t>י"ט/חשון/תשפ"ב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EF711BA4-7D7E-4DDE-B999-2450F6C5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346F092-D579-40DA-BC89-0C8789D9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6F73-D663-4E41-BEEB-4AA2789D07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272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4FAF1DC-BAAF-4972-807F-C13BCA55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B8737D2-865E-4A68-8A58-B5F175E4F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778A9FC-14A0-4286-ACC1-268B88F30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EC48B-2E07-4B1D-AE48-98302068CC3B}" type="datetimeFigureOut">
              <a:rPr lang="he-IL" smtClean="0"/>
              <a:t>י"ט/חשון/תשפ"ב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BEBEEB6-18D6-4E08-ACCE-CDA0FB642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495D8A6-9F69-46A8-AEC5-F9B78111B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6F73-D663-4E41-BEEB-4AA2789D07D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924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742950" rtl="1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r" defTabSz="742950" rtl="1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r" defTabSz="742950" rtl="1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r" defTabSz="742950" rtl="1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7EEFFF35-E4EA-4F7A-905F-1A94F48B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05B5787-F629-4CBA-819D-8EA5A9BADB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8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EDCFA033-4152-4E1A-AECC-8DAEE0D7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CD6605D-8510-4E41-84A2-7131F68042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9B69350-6033-4D5B-BC12-B846E097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BD39A95-9B2F-4485-8A21-3481B629DD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8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F1EC9D3B-0202-49EC-B708-D7BCCF41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973EBDA-1071-409D-8C1F-4A45ACA425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4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9C672C8-C3E8-45D6-965E-D90D3242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B9CBB81-4D85-4479-A00C-7D922B357F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3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99B514A-19F2-469F-B222-EC04DD20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9A614EF-DD29-4216-A235-4035D98413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826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</cp:revision>
  <dcterms:created xsi:type="dcterms:W3CDTF">2021-10-25T17:21:52Z</dcterms:created>
  <dcterms:modified xsi:type="dcterms:W3CDTF">2021-10-25T17:21:52Z</dcterms:modified>
</cp:coreProperties>
</file>