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EBB6BE4-0283-407C-B901-3DE002940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2FA6C65F-BF85-42B9-B773-DB02D7CFD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A447D-BF7D-4F7A-88B5-40B33EACAFFF}" type="datetimeFigureOut">
              <a:rPr lang="he-IL" smtClean="0"/>
              <a:t>י"ט/חשון/תשפ"ב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4FAF3821-4945-479E-A10B-FDE4EF783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BD5A0CBD-2000-4086-A025-DE38A8671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CE026-253A-4AB7-AD94-AB3016235B6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07642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5AAFA251-B991-400E-A51F-D7740AB1B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C8FDB7DC-52FE-40DD-AB0C-2328932EE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B8D381DC-8DFA-4B13-8837-DD8ED82F27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A447D-BF7D-4F7A-88B5-40B33EACAFFF}" type="datetimeFigureOut">
              <a:rPr lang="he-IL" smtClean="0"/>
              <a:t>י"ט/חשון/תשפ"ב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9C87067-64F3-4D28-92E5-D6C1017A44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D309A5E-BC50-46A3-A612-16375BDD61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CE026-253A-4AB7-AD94-AB3016235B6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15235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 hidden="1">
            <a:extLst>
              <a:ext uri="{FF2B5EF4-FFF2-40B4-BE49-F238E27FC236}">
                <a16:creationId xmlns:a16="http://schemas.microsoft.com/office/drawing/2014/main" id="{2AF535BC-5B1E-444D-9D5A-98430D3B6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A52C301B-88C2-4AD7-8FA6-89213249FF5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918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 hidden="1">
            <a:extLst>
              <a:ext uri="{FF2B5EF4-FFF2-40B4-BE49-F238E27FC236}">
                <a16:creationId xmlns:a16="http://schemas.microsoft.com/office/drawing/2014/main" id="{281965B3-C960-43AE-A42B-58850FA49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113DF272-34C7-4E1D-AB80-320B9F563D2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99324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נייר A4 ‏(210x297 מ"מ)</PresentationFormat>
  <Paragraphs>0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ערכת נושא Office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Or Hindi</dc:creator>
  <cp:lastModifiedBy>Or Hindi</cp:lastModifiedBy>
  <cp:revision>1</cp:revision>
  <dcterms:created xsi:type="dcterms:W3CDTF">2021-10-25T17:21:34Z</dcterms:created>
  <dcterms:modified xsi:type="dcterms:W3CDTF">2021-10-25T17:21:34Z</dcterms:modified>
</cp:coreProperties>
</file>