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D7079B-95D8-CD15-D7D1-76E31DB9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104A820-318B-29DE-51DB-9F29E561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58B7-5C1B-47D4-BD21-03B58B2F637F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A5623C7-CA82-AD40-7217-88CD84EA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45AC34C-7FDD-2101-B624-210646DC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E441-1BCD-4E4E-B4A6-D27A418FCF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8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6D2ADAD-1C76-4138-4FD5-5B0DB4DD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27B34A-1B0C-9622-5E00-3A4BBE02D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E08304-DCC3-9299-0F6F-4C5288592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F58B7-5C1B-47D4-BD21-03B58B2F637F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65AC33-0340-8940-B170-6098F6BDE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D351668-ABD5-0335-2DD5-CD84DE194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5E441-1BCD-4E4E-B4A6-D27A418FCF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55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514350" rtl="1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91071F8-F1B2-55A6-3EA7-C5D41AF2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F6FE18A-C7CB-8FA3-9D2C-5BAED29492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4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02BCBCC-476E-8F42-B965-624BE5C8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63164F8-0526-365C-EBC9-0EC65C02A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6E28B6A-28CE-229D-B730-CE3C14DE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F6FF0AC-4EFB-5D65-211C-FDDB9F0E2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3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36CB7CD-F4EE-D77D-7DFE-A0CD8965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9CDE28E-E9F9-6057-17F8-C85C343945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6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4CF57B6-EACE-67CD-2E9A-EB6F434F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9BE7662-BE65-CD07-10A4-4A106A527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4491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2023-10-21T16:02:17Z</dcterms:created>
  <dcterms:modified xsi:type="dcterms:W3CDTF">2023-10-21T16:02:17Z</dcterms:modified>
</cp:coreProperties>
</file>