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893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0657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617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663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989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866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2575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466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99349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407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7402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BB025-623F-40ED-A90A-465476C7589F}" type="datetimeFigureOut">
              <a:rPr lang="he-IL" smtClean="0"/>
              <a:t>כ'/חשון/תשפ"ד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134F7-9AFE-4BB5-B257-FE7D8574AA8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940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24D7634E-757F-2B06-3771-81A9939CF8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139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 descr="תמונה שמכילה טקסט, שרטוט, ציור, אומנות קווים&#10;&#10;התיאור נוצר באופן אוטומטי">
            <a:extLst>
              <a:ext uri="{FF2B5EF4-FFF2-40B4-BE49-F238E27FC236}">
                <a16:creationId xmlns:a16="http://schemas.microsoft.com/office/drawing/2014/main" id="{25BEEC2E-1937-4726-028A-353A2BCBE4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2041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נייר A4 ‏(210x297 מ"מ)</PresentationFormat>
  <Paragraphs>0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Or Hindi</dc:creator>
  <cp:lastModifiedBy>Or Hindi</cp:lastModifiedBy>
  <cp:revision>1</cp:revision>
  <dcterms:created xsi:type="dcterms:W3CDTF">2023-11-04T08:43:36Z</dcterms:created>
  <dcterms:modified xsi:type="dcterms:W3CDTF">2023-11-04T08:44:28Z</dcterms:modified>
</cp:coreProperties>
</file>