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146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787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026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4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92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604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712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588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523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106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95576-590A-46EB-BAEF-87C888BE33C8}" type="datetimeFigureOut">
              <a:rPr lang="he-IL" smtClean="0"/>
              <a:t>ב'/סיון/תשפ"ד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FEC06-8019-4297-950B-3012A33E55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70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תמונה שמכילה טקסט, סרט מצויר, ילד, ברכה&#10;&#10;התיאור נוצר באופן אוטומטי">
            <a:extLst>
              <a:ext uri="{FF2B5EF4-FFF2-40B4-BE49-F238E27FC236}">
                <a16:creationId xmlns:a16="http://schemas.microsoft.com/office/drawing/2014/main" id="{C8821153-B2BB-B236-A693-80958CCAC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טקסט, יונק, צעצוע, סרטים מצוירים&#10;&#10;התיאור נוצר באופן אוטומטי">
            <a:extLst>
              <a:ext uri="{FF2B5EF4-FFF2-40B4-BE49-F238E27FC236}">
                <a16:creationId xmlns:a16="http://schemas.microsoft.com/office/drawing/2014/main" id="{D323372D-8B06-4304-EFE7-5901A4CDD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סרטים מצוירים, סרט מצויר&#10;&#10;התיאור נוצר באופן אוטומטי">
            <a:extLst>
              <a:ext uri="{FF2B5EF4-FFF2-40B4-BE49-F238E27FC236}">
                <a16:creationId xmlns:a16="http://schemas.microsoft.com/office/drawing/2014/main" id="{10631335-2891-2D0A-2FF0-3E740867B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2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FF8E7381-7184-8EE0-BC41-1043850E2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סרט מצויר, צילום מסך, עיצוב גרפי&#10;&#10;התיאור נוצר באופן אוטומטי">
            <a:extLst>
              <a:ext uri="{FF2B5EF4-FFF2-40B4-BE49-F238E27FC236}">
                <a16:creationId xmlns:a16="http://schemas.microsoft.com/office/drawing/2014/main" id="{524EDA30-3FF3-D3F3-D643-35FD1174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377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ערכת נושא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נייר A4 ‏(210x297 מ"מ)</PresentationFormat>
  <Paragraphs>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Or Hindi</dc:creator>
  <cp:lastModifiedBy>Or Hindi</cp:lastModifiedBy>
  <cp:revision>1</cp:revision>
  <dcterms:created xsi:type="dcterms:W3CDTF">2024-06-08T18:51:37Z</dcterms:created>
  <dcterms:modified xsi:type="dcterms:W3CDTF">2024-06-08T18:53:26Z</dcterms:modified>
</cp:coreProperties>
</file>