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6858000" cy="9906000" type="A4"/>
  <p:notesSz cx="7102475" cy="9388475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CE3C4B1-2474-0A13-0F60-DF059467D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83F83265-77B9-41F2-5B25-1E8E585CE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EBF8-3C0B-4C4F-BE40-07EAB4F81A06}" type="datetimeFigureOut">
              <a:rPr lang="he-IL" smtClean="0"/>
              <a:t>כ"ה/אב/תשפ"ד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91FB0FF7-CDE4-6DA5-F650-96F2E4049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58768F89-2E8C-2527-78A0-1B44C9221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9202F-8192-4B34-9F92-7A7D39EBD9D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8318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DBDE13AD-92E0-743F-7858-8D8AED351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A088B837-CD8B-4AEF-97CA-1046A70E9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FC0028D-2D73-0C3F-D94F-8125EF038F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ABEBF8-3C0B-4C4F-BE40-07EAB4F81A06}" type="datetimeFigureOut">
              <a:rPr lang="he-IL" smtClean="0"/>
              <a:t>כ"ה/אב/תשפ"ד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DEA9A68-4882-EDA1-C6A1-4D9A4C9184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16741FC-75BB-B101-442B-370D68F49E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F9202F-8192-4B34-9F92-7A7D39EBD9D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578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r" defTabSz="514350" rtl="1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r" defTabSz="514350" rtl="1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49DEFFEA-5487-984A-E7D5-9B9864E30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B14A7DF6-AC7A-C4AA-1D88-27C007A82F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10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A8D4ABAB-4800-B565-D430-613B2A2CB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4D3E901F-F5A4-0E47-921B-0BAEF13621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12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6DEEE3EB-385A-CDA4-9509-3380155A6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E1CB2FA5-7246-0D23-93DE-4F601E3F59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36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163AB306-559B-6532-9322-E5F639888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407111E8-A3F9-8536-15E5-09AA277A17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217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4864571E-DB91-689E-5295-171DB91EC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FD36C076-8C32-5BBE-AE53-B4570097FC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97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EC90AFD8-8E04-FB0D-8D5A-BE26DCB4E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DF68ADDF-35C0-C3D8-C2BD-2A78661939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370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F65A61AB-D830-4AED-F63F-20D415EA6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176508D3-B9E0-138F-BBBA-47941978F6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689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1C32E729-4042-74DA-54AC-4E951B450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66ACC2C9-682A-F17F-58A1-6D42306E03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529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0F14195A-55C6-96A2-39EA-458A09B99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F01502C5-5033-2CC2-68A4-5A5F55F0A0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669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7BE7A12E-2D0A-65AD-DCD7-406E7EEF1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F615E4E1-8AD1-55DE-85F9-3CC51CCA84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053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747CD978-46EB-6D9C-CF66-E10972E1A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6C07314E-5810-8D2E-DE99-19864B59F2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660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030A1A23-AA70-8424-42F6-25F5879BB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87BCF8F4-B53F-1E3C-A309-12CE80BEDD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458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AAEC7AA9-97D4-A3EB-DE9F-A31134C4F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B935DFAA-C124-8930-D168-A832DBD5C3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509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462D552C-2595-44CC-2BF3-A75D6203B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12B1329A-B6CA-4AE9-C180-0A827F7476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5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4318B3B7-AC5C-98E1-6549-636830274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F5E10B9D-19BF-9566-92E3-E8197C0C6C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31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2CF5DB81-C224-BD24-3D00-79EB73E95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51C3365E-38AC-00C0-CFDA-BF55A70BA6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719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0675943D-FE0E-76D4-190A-F3574506F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C9CC31B3-E656-7461-35B0-A4A115134F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19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308E9AA7-CA71-D4AE-BC19-9CC992338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1341737D-8507-F347-0D80-6E89BE0015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70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989E759A-B870-F768-C8AE-55A5B5BBB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298252EB-A5A9-52EA-C598-CB0CAF4A26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058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A85D7A82-FCCC-51A4-3A9C-4640DE2DA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1B64E884-7EB3-B23C-D9DE-1A35A4F0FE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327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8BF5CB3A-2D0C-B83A-BD95-3031D83B6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7A6D649B-7CB7-CB1A-9111-B601291723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460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77A75953-0F0C-A122-CC9A-9CF453622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5DF7B497-16B5-4F1B-95E7-AD25F2123F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79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A9E1F9BB-DBE9-431F-F51B-C092C3B06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182F7B32-4650-D6F9-EA68-66B838B9E4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035661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נייר A4 ‏(210x297 מ"מ)</PresentationFormat>
  <Paragraphs>0</Paragraphs>
  <Slides>23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23</vt:i4>
      </vt:variant>
    </vt:vector>
  </HeadingPairs>
  <TitlesOfParts>
    <vt:vector size="27" baseType="lpstr">
      <vt:lpstr>Aptos</vt:lpstr>
      <vt:lpstr>Aptos Display</vt:lpstr>
      <vt:lpstr>Arial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Or Hindi</dc:creator>
  <cp:lastModifiedBy>Or Hindi</cp:lastModifiedBy>
  <cp:revision>1</cp:revision>
  <dcterms:created xsi:type="dcterms:W3CDTF">2024-08-29T15:45:17Z</dcterms:created>
  <dcterms:modified xsi:type="dcterms:W3CDTF">2024-08-29T15:45:17Z</dcterms:modified>
</cp:coreProperties>
</file>