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63" r:id="rId3"/>
    <p:sldId id="262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62B27B-CF7A-4B85-A577-69121C4F8CE9}" v="22" dt="2025-09-06T16:32:44.750"/>
    <p1510:client id="{F5E21755-D0C8-4DE3-B21B-B8A8D14ED7EC}" v="9" dt="2025-09-06T16:18:37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80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 Hindi" userId="e6a50150cf34cdb5" providerId="LiveId" clId="{5162B27B-CF7A-4B85-A577-69121C4F8CE9}"/>
    <pc:docChg chg="undo custSel addSld delSld modSld sldOrd">
      <pc:chgData name="Or Hindi" userId="e6a50150cf34cdb5" providerId="LiveId" clId="{5162B27B-CF7A-4B85-A577-69121C4F8CE9}" dt="2025-09-06T16:33:06.204" v="121" actId="20577"/>
      <pc:docMkLst>
        <pc:docMk/>
      </pc:docMkLst>
      <pc:sldChg chg="del">
        <pc:chgData name="Or Hindi" userId="e6a50150cf34cdb5" providerId="LiveId" clId="{5162B27B-CF7A-4B85-A577-69121C4F8CE9}" dt="2025-09-06T16:21:12.004" v="3" actId="47"/>
        <pc:sldMkLst>
          <pc:docMk/>
          <pc:sldMk cId="3053547933" sldId="256"/>
        </pc:sldMkLst>
      </pc:sldChg>
      <pc:sldChg chg="del">
        <pc:chgData name="Or Hindi" userId="e6a50150cf34cdb5" providerId="LiveId" clId="{5162B27B-CF7A-4B85-A577-69121C4F8CE9}" dt="2025-09-06T16:21:12.788" v="4" actId="47"/>
        <pc:sldMkLst>
          <pc:docMk/>
          <pc:sldMk cId="3899503599" sldId="260"/>
        </pc:sldMkLst>
      </pc:sldChg>
      <pc:sldChg chg="del">
        <pc:chgData name="Or Hindi" userId="e6a50150cf34cdb5" providerId="LiveId" clId="{5162B27B-CF7A-4B85-A577-69121C4F8CE9}" dt="2025-09-06T16:21:13.676" v="5" actId="47"/>
        <pc:sldMkLst>
          <pc:docMk/>
          <pc:sldMk cId="944824986" sldId="261"/>
        </pc:sldMkLst>
      </pc:sldChg>
      <pc:sldChg chg="addSp delSp modSp new mod ord">
        <pc:chgData name="Or Hindi" userId="e6a50150cf34cdb5" providerId="LiveId" clId="{5162B27B-CF7A-4B85-A577-69121C4F8CE9}" dt="2025-09-06T16:33:06.204" v="121" actId="20577"/>
        <pc:sldMkLst>
          <pc:docMk/>
          <pc:sldMk cId="2498080065" sldId="262"/>
        </pc:sldMkLst>
        <pc:spChg chg="del">
          <ac:chgData name="Or Hindi" userId="e6a50150cf34cdb5" providerId="LiveId" clId="{5162B27B-CF7A-4B85-A577-69121C4F8CE9}" dt="2025-09-06T16:21:11.141" v="2" actId="478"/>
          <ac:spMkLst>
            <pc:docMk/>
            <pc:sldMk cId="2498080065" sldId="262"/>
            <ac:spMk id="2" creationId="{0B74AE12-3BB2-D2D6-8993-34005E0C24D8}"/>
          </ac:spMkLst>
        </pc:spChg>
        <pc:spChg chg="del">
          <ac:chgData name="Or Hindi" userId="e6a50150cf34cdb5" providerId="LiveId" clId="{5162B27B-CF7A-4B85-A577-69121C4F8CE9}" dt="2025-09-06T16:21:10.310" v="1" actId="478"/>
          <ac:spMkLst>
            <pc:docMk/>
            <pc:sldMk cId="2498080065" sldId="262"/>
            <ac:spMk id="3" creationId="{4EF0BD82-31F1-A197-C3FE-A16F42659F33}"/>
          </ac:spMkLst>
        </pc:spChg>
        <pc:spChg chg="add mod">
          <ac:chgData name="Or Hindi" userId="e6a50150cf34cdb5" providerId="LiveId" clId="{5162B27B-CF7A-4B85-A577-69121C4F8CE9}" dt="2025-09-06T16:32:52.683" v="113" actId="20577"/>
          <ac:spMkLst>
            <pc:docMk/>
            <pc:sldMk cId="2498080065" sldId="262"/>
            <ac:spMk id="10" creationId="{66CAEEE8-E9BA-0C83-8EC2-8231775FE6C9}"/>
          </ac:spMkLst>
        </pc:spChg>
        <pc:spChg chg="add mod">
          <ac:chgData name="Or Hindi" userId="e6a50150cf34cdb5" providerId="LiveId" clId="{5162B27B-CF7A-4B85-A577-69121C4F8CE9}" dt="2025-09-06T16:32:56" v="115" actId="20577"/>
          <ac:spMkLst>
            <pc:docMk/>
            <pc:sldMk cId="2498080065" sldId="262"/>
            <ac:spMk id="11" creationId="{0C4305C2-1921-F8D7-27E4-182A23676022}"/>
          </ac:spMkLst>
        </pc:spChg>
        <pc:spChg chg="add mod">
          <ac:chgData name="Or Hindi" userId="e6a50150cf34cdb5" providerId="LiveId" clId="{5162B27B-CF7A-4B85-A577-69121C4F8CE9}" dt="2025-09-06T16:32:58.901" v="117" actId="20577"/>
          <ac:spMkLst>
            <pc:docMk/>
            <pc:sldMk cId="2498080065" sldId="262"/>
            <ac:spMk id="12" creationId="{5FC78346-F20E-6E9D-A5FE-1DC5BE9B4D13}"/>
          </ac:spMkLst>
        </pc:spChg>
        <pc:spChg chg="add mod">
          <ac:chgData name="Or Hindi" userId="e6a50150cf34cdb5" providerId="LiveId" clId="{5162B27B-CF7A-4B85-A577-69121C4F8CE9}" dt="2025-09-06T16:33:02.838" v="119" actId="20577"/>
          <ac:spMkLst>
            <pc:docMk/>
            <pc:sldMk cId="2498080065" sldId="262"/>
            <ac:spMk id="13" creationId="{FCE2496E-6116-B639-1B90-BC3EF1847AAD}"/>
          </ac:spMkLst>
        </pc:spChg>
        <pc:spChg chg="add mod">
          <ac:chgData name="Or Hindi" userId="e6a50150cf34cdb5" providerId="LiveId" clId="{5162B27B-CF7A-4B85-A577-69121C4F8CE9}" dt="2025-09-06T16:33:06.204" v="121" actId="20577"/>
          <ac:spMkLst>
            <pc:docMk/>
            <pc:sldMk cId="2498080065" sldId="262"/>
            <ac:spMk id="14" creationId="{8485470E-113A-EBCE-E4C7-6A0674F08DFC}"/>
          </ac:spMkLst>
        </pc:spChg>
        <pc:picChg chg="add mod">
          <ac:chgData name="Or Hindi" userId="e6a50150cf34cdb5" providerId="LiveId" clId="{5162B27B-CF7A-4B85-A577-69121C4F8CE9}" dt="2025-09-06T16:31:37.122" v="63"/>
          <ac:picMkLst>
            <pc:docMk/>
            <pc:sldMk cId="2498080065" sldId="262"/>
            <ac:picMk id="3" creationId="{C626C654-0114-5E1B-98F3-C5174F8C76E5}"/>
          </ac:picMkLst>
        </pc:picChg>
        <pc:picChg chg="add del mod">
          <ac:chgData name="Or Hindi" userId="e6a50150cf34cdb5" providerId="LiveId" clId="{5162B27B-CF7A-4B85-A577-69121C4F8CE9}" dt="2025-09-06T16:32:20.654" v="98" actId="478"/>
          <ac:picMkLst>
            <pc:docMk/>
            <pc:sldMk cId="2498080065" sldId="262"/>
            <ac:picMk id="5" creationId="{1FF45B6C-65D9-A53C-FABE-DBED6C402010}"/>
          </ac:picMkLst>
        </pc:picChg>
        <pc:picChg chg="add mod">
          <ac:chgData name="Or Hindi" userId="e6a50150cf34cdb5" providerId="LiveId" clId="{5162B27B-CF7A-4B85-A577-69121C4F8CE9}" dt="2025-09-06T16:31:37.122" v="63"/>
          <ac:picMkLst>
            <pc:docMk/>
            <pc:sldMk cId="2498080065" sldId="262"/>
            <ac:picMk id="6" creationId="{84AD01E7-3A51-F069-6AD0-712E84FACA48}"/>
          </ac:picMkLst>
        </pc:picChg>
        <pc:picChg chg="add del mod">
          <ac:chgData name="Or Hindi" userId="e6a50150cf34cdb5" providerId="LiveId" clId="{5162B27B-CF7A-4B85-A577-69121C4F8CE9}" dt="2025-09-06T16:21:29.636" v="14" actId="21"/>
          <ac:picMkLst>
            <pc:docMk/>
            <pc:sldMk cId="2498080065" sldId="262"/>
            <ac:picMk id="7" creationId="{26B744D3-3344-011A-8F5C-5F83C2436B43}"/>
          </ac:picMkLst>
        </pc:picChg>
        <pc:picChg chg="add mod ord">
          <ac:chgData name="Or Hindi" userId="e6a50150cf34cdb5" providerId="LiveId" clId="{5162B27B-CF7A-4B85-A577-69121C4F8CE9}" dt="2025-09-06T16:31:37.122" v="63"/>
          <ac:picMkLst>
            <pc:docMk/>
            <pc:sldMk cId="2498080065" sldId="262"/>
            <ac:picMk id="8" creationId="{FA331C68-574B-9FEC-1B75-0832027816CA}"/>
          </ac:picMkLst>
        </pc:picChg>
        <pc:picChg chg="add mod ord">
          <ac:chgData name="Or Hindi" userId="e6a50150cf34cdb5" providerId="LiveId" clId="{5162B27B-CF7A-4B85-A577-69121C4F8CE9}" dt="2025-09-06T16:32:46.159" v="111" actId="167"/>
          <ac:picMkLst>
            <pc:docMk/>
            <pc:sldMk cId="2498080065" sldId="262"/>
            <ac:picMk id="9" creationId="{DD33099A-5A6D-907B-622A-C94191E70D0C}"/>
          </ac:picMkLst>
        </pc:picChg>
        <pc:picChg chg="add del mod">
          <ac:chgData name="Or Hindi" userId="e6a50150cf34cdb5" providerId="LiveId" clId="{5162B27B-CF7A-4B85-A577-69121C4F8CE9}" dt="2025-09-06T16:21:26.344" v="11" actId="21"/>
          <ac:picMkLst>
            <pc:docMk/>
            <pc:sldMk cId="2498080065" sldId="262"/>
            <ac:picMk id="9" creationId="{F5A5BDAA-4098-0087-A6EE-450312367705}"/>
          </ac:picMkLst>
        </pc:picChg>
      </pc:sldChg>
      <pc:sldChg chg="addSp delSp modSp add mod ord">
        <pc:chgData name="Or Hindi" userId="e6a50150cf34cdb5" providerId="LiveId" clId="{5162B27B-CF7A-4B85-A577-69121C4F8CE9}" dt="2025-09-06T16:32:34.632" v="107"/>
        <pc:sldMkLst>
          <pc:docMk/>
          <pc:sldMk cId="469093472" sldId="263"/>
        </pc:sldMkLst>
        <pc:picChg chg="add del mod">
          <ac:chgData name="Or Hindi" userId="e6a50150cf34cdb5" providerId="LiveId" clId="{5162B27B-CF7A-4B85-A577-69121C4F8CE9}" dt="2025-09-06T16:32:16.247" v="93"/>
          <ac:picMkLst>
            <pc:docMk/>
            <pc:sldMk cId="469093472" sldId="263"/>
            <ac:picMk id="3" creationId="{ABDBB868-FAAA-B276-DBED-272BD9720902}"/>
          </ac:picMkLst>
        </pc:picChg>
        <pc:picChg chg="add del mod">
          <ac:chgData name="Or Hindi" userId="e6a50150cf34cdb5" providerId="LiveId" clId="{5162B27B-CF7A-4B85-A577-69121C4F8CE9}" dt="2025-09-06T16:32:16.247" v="93"/>
          <ac:picMkLst>
            <pc:docMk/>
            <pc:sldMk cId="469093472" sldId="263"/>
            <ac:picMk id="5" creationId="{B9D06DA4-BBA1-4377-E6DC-93E645EBD152}"/>
          </ac:picMkLst>
        </pc:picChg>
        <pc:picChg chg="add del mod">
          <ac:chgData name="Or Hindi" userId="e6a50150cf34cdb5" providerId="LiveId" clId="{5162B27B-CF7A-4B85-A577-69121C4F8CE9}" dt="2025-09-06T16:32:16.247" v="93"/>
          <ac:picMkLst>
            <pc:docMk/>
            <pc:sldMk cId="469093472" sldId="263"/>
            <ac:picMk id="7" creationId="{12BCD212-6523-3C98-E57C-B00739E99EAD}"/>
          </ac:picMkLst>
        </pc:picChg>
        <pc:picChg chg="add del mod">
          <ac:chgData name="Or Hindi" userId="e6a50150cf34cdb5" providerId="LiveId" clId="{5162B27B-CF7A-4B85-A577-69121C4F8CE9}" dt="2025-09-06T16:32:13.787" v="88" actId="1076"/>
          <ac:picMkLst>
            <pc:docMk/>
            <pc:sldMk cId="469093472" sldId="263"/>
            <ac:picMk id="8" creationId="{605501EA-68A1-8E76-2B71-9D4776319A7A}"/>
          </ac:picMkLst>
        </pc:picChg>
        <pc:picChg chg="add del mod">
          <ac:chgData name="Or Hindi" userId="e6a50150cf34cdb5" providerId="LiveId" clId="{5162B27B-CF7A-4B85-A577-69121C4F8CE9}" dt="2025-09-06T16:32:21.584" v="99" actId="478"/>
          <ac:picMkLst>
            <pc:docMk/>
            <pc:sldMk cId="469093472" sldId="263"/>
            <ac:picMk id="9" creationId="{F5A5BDAA-4098-0087-A6EE-450312367705}"/>
          </ac:picMkLst>
        </pc:picChg>
        <pc:picChg chg="add mod">
          <ac:chgData name="Or Hindi" userId="e6a50150cf34cdb5" providerId="LiveId" clId="{5162B27B-CF7A-4B85-A577-69121C4F8CE9}" dt="2025-09-06T16:32:08.447" v="79" actId="1076"/>
          <ac:picMkLst>
            <pc:docMk/>
            <pc:sldMk cId="469093472" sldId="263"/>
            <ac:picMk id="10" creationId="{363809C1-E770-3023-AC75-7F5164923402}"/>
          </ac:picMkLst>
        </pc:picChg>
        <pc:picChg chg="add mod">
          <ac:chgData name="Or Hindi" userId="e6a50150cf34cdb5" providerId="LiveId" clId="{5162B27B-CF7A-4B85-A577-69121C4F8CE9}" dt="2025-09-06T16:32:34.632" v="107"/>
          <ac:picMkLst>
            <pc:docMk/>
            <pc:sldMk cId="469093472" sldId="263"/>
            <ac:picMk id="15" creationId="{E404F511-F62B-226C-7A57-2C49A482FDBA}"/>
          </ac:picMkLst>
        </pc:picChg>
      </pc:sldChg>
      <pc:sldChg chg="addSp delSp modSp add mod ord">
        <pc:chgData name="Or Hindi" userId="e6a50150cf34cdb5" providerId="LiveId" clId="{5162B27B-CF7A-4B85-A577-69121C4F8CE9}" dt="2025-09-06T16:32:43.060" v="109" actId="21"/>
        <pc:sldMkLst>
          <pc:docMk/>
          <pc:sldMk cId="1146930059" sldId="264"/>
        </pc:sldMkLst>
        <pc:picChg chg="add del mod">
          <ac:chgData name="Or Hindi" userId="e6a50150cf34cdb5" providerId="LiveId" clId="{5162B27B-CF7A-4B85-A577-69121C4F8CE9}" dt="2025-09-06T16:32:16.247" v="93"/>
          <ac:picMkLst>
            <pc:docMk/>
            <pc:sldMk cId="1146930059" sldId="264"/>
            <ac:picMk id="3" creationId="{0989D372-CCDA-1C63-E04D-973166ECE7D2}"/>
          </ac:picMkLst>
        </pc:picChg>
        <pc:picChg chg="add del mod">
          <ac:chgData name="Or Hindi" userId="e6a50150cf34cdb5" providerId="LiveId" clId="{5162B27B-CF7A-4B85-A577-69121C4F8CE9}" dt="2025-09-06T16:32:17.347" v="96"/>
          <ac:picMkLst>
            <pc:docMk/>
            <pc:sldMk cId="1146930059" sldId="264"/>
            <ac:picMk id="5" creationId="{91A043EC-73AC-3179-838E-05254BEB5643}"/>
          </ac:picMkLst>
        </pc:picChg>
        <pc:picChg chg="add del mod">
          <ac:chgData name="Or Hindi" userId="e6a50150cf34cdb5" providerId="LiveId" clId="{5162B27B-CF7A-4B85-A577-69121C4F8CE9}" dt="2025-09-06T16:32:22.511" v="100" actId="478"/>
          <ac:picMkLst>
            <pc:docMk/>
            <pc:sldMk cId="1146930059" sldId="264"/>
            <ac:picMk id="7" creationId="{26B744D3-3344-011A-8F5C-5F83C2436B43}"/>
          </ac:picMkLst>
        </pc:picChg>
        <pc:picChg chg="add del mod">
          <ac:chgData name="Or Hindi" userId="e6a50150cf34cdb5" providerId="LiveId" clId="{5162B27B-CF7A-4B85-A577-69121C4F8CE9}" dt="2025-09-06T16:32:16.798" v="94" actId="478"/>
          <ac:picMkLst>
            <pc:docMk/>
            <pc:sldMk cId="1146930059" sldId="264"/>
            <ac:picMk id="8" creationId="{605501EA-68A1-8E76-2B71-9D4776319A7A}"/>
          </ac:picMkLst>
        </pc:picChg>
        <pc:picChg chg="add del mod">
          <ac:chgData name="Or Hindi" userId="e6a50150cf34cdb5" providerId="LiveId" clId="{5162B27B-CF7A-4B85-A577-69121C4F8CE9}" dt="2025-09-06T16:32:09.632" v="80" actId="21"/>
          <ac:picMkLst>
            <pc:docMk/>
            <pc:sldMk cId="1146930059" sldId="264"/>
            <ac:picMk id="9" creationId="{363809C1-E770-3023-AC75-7F5164923402}"/>
          </ac:picMkLst>
        </pc:picChg>
        <pc:picChg chg="add del mod">
          <ac:chgData name="Or Hindi" userId="e6a50150cf34cdb5" providerId="LiveId" clId="{5162B27B-CF7A-4B85-A577-69121C4F8CE9}" dt="2025-09-06T16:32:43.060" v="109" actId="21"/>
          <ac:picMkLst>
            <pc:docMk/>
            <pc:sldMk cId="1146930059" sldId="264"/>
            <ac:picMk id="11" creationId="{DD33099A-5A6D-907B-622A-C94191E70D0C}"/>
          </ac:picMkLst>
        </pc:picChg>
        <pc:picChg chg="add mod ord">
          <ac:chgData name="Or Hindi" userId="e6a50150cf34cdb5" providerId="LiveId" clId="{5162B27B-CF7A-4B85-A577-69121C4F8CE9}" dt="2025-09-06T16:32:40.967" v="108" actId="167"/>
          <ac:picMkLst>
            <pc:docMk/>
            <pc:sldMk cId="1146930059" sldId="264"/>
            <ac:picMk id="13" creationId="{AF2FBBD8-F584-C256-C66B-504ACEF402B2}"/>
          </ac:picMkLst>
        </pc:picChg>
        <pc:picChg chg="add del mod">
          <ac:chgData name="Or Hindi" userId="e6a50150cf34cdb5" providerId="LiveId" clId="{5162B27B-CF7A-4B85-A577-69121C4F8CE9}" dt="2025-09-06T16:32:32.680" v="106" actId="21"/>
          <ac:picMkLst>
            <pc:docMk/>
            <pc:sldMk cId="1146930059" sldId="264"/>
            <ac:picMk id="15" creationId="{E404F511-F62B-226C-7A57-2C49A482FDBA}"/>
          </ac:picMkLst>
        </pc:picChg>
      </pc:sldChg>
    </pc:docChg>
  </pc:docChgLst>
  <pc:docChgLst>
    <pc:chgData name="Or Hindi" userId="e6a50150cf34cdb5" providerId="LiveId" clId="{F5E21755-D0C8-4DE3-B21B-B8A8D14ED7EC}"/>
    <pc:docChg chg="undo custSel addSld delSld modSld">
      <pc:chgData name="Or Hindi" userId="e6a50150cf34cdb5" providerId="LiveId" clId="{F5E21755-D0C8-4DE3-B21B-B8A8D14ED7EC}" dt="2025-09-06T16:18:54.566" v="202" actId="478"/>
      <pc:docMkLst>
        <pc:docMk/>
      </pc:docMkLst>
      <pc:sldChg chg="addSp delSp modSp mod">
        <pc:chgData name="Or Hindi" userId="e6a50150cf34cdb5" providerId="LiveId" clId="{F5E21755-D0C8-4DE3-B21B-B8A8D14ED7EC}" dt="2025-09-06T16:18:07.062" v="185" actId="1038"/>
        <pc:sldMkLst>
          <pc:docMk/>
          <pc:sldMk cId="3053547933" sldId="256"/>
        </pc:sldMkLst>
        <pc:spChg chg="mod">
          <ac:chgData name="Or Hindi" userId="e6a50150cf34cdb5" providerId="LiveId" clId="{F5E21755-D0C8-4DE3-B21B-B8A8D14ED7EC}" dt="2025-09-06T16:17:37.870" v="162" actId="1076"/>
          <ac:spMkLst>
            <pc:docMk/>
            <pc:sldMk cId="3053547933" sldId="256"/>
            <ac:spMk id="16" creationId="{817E33C2-60E9-4D77-9706-E6C6F70296F8}"/>
          </ac:spMkLst>
        </pc:spChg>
        <pc:spChg chg="mod ord">
          <ac:chgData name="Or Hindi" userId="e6a50150cf34cdb5" providerId="LiveId" clId="{F5E21755-D0C8-4DE3-B21B-B8A8D14ED7EC}" dt="2025-09-06T16:07:50.375" v="3" actId="207"/>
          <ac:spMkLst>
            <pc:docMk/>
            <pc:sldMk cId="3053547933" sldId="256"/>
            <ac:spMk id="17" creationId="{4259EC11-5A48-ADED-0E98-3EA192236A6A}"/>
          </ac:spMkLst>
        </pc:spChg>
        <pc:spChg chg="add mod">
          <ac:chgData name="Or Hindi" userId="e6a50150cf34cdb5" providerId="LiveId" clId="{F5E21755-D0C8-4DE3-B21B-B8A8D14ED7EC}" dt="2025-09-06T16:18:07.062" v="185" actId="1038"/>
          <ac:spMkLst>
            <pc:docMk/>
            <pc:sldMk cId="3053547933" sldId="256"/>
            <ac:spMk id="48" creationId="{2F9DEBB3-63FE-81F9-AF86-1F4755F5867E}"/>
          </ac:spMkLst>
        </pc:spChg>
        <pc:spChg chg="add mod">
          <ac:chgData name="Or Hindi" userId="e6a50150cf34cdb5" providerId="LiveId" clId="{F5E21755-D0C8-4DE3-B21B-B8A8D14ED7EC}" dt="2025-09-06T16:17:48.679" v="166" actId="1035"/>
          <ac:spMkLst>
            <pc:docMk/>
            <pc:sldMk cId="3053547933" sldId="256"/>
            <ac:spMk id="49" creationId="{62F414D3-9409-E6F8-FD1C-963E741FD967}"/>
          </ac:spMkLst>
        </pc:spChg>
        <pc:spChg chg="add mod">
          <ac:chgData name="Or Hindi" userId="e6a50150cf34cdb5" providerId="LiveId" clId="{F5E21755-D0C8-4DE3-B21B-B8A8D14ED7EC}" dt="2025-09-06T16:17:59.012" v="179" actId="1038"/>
          <ac:spMkLst>
            <pc:docMk/>
            <pc:sldMk cId="3053547933" sldId="256"/>
            <ac:spMk id="50" creationId="{3FB6CA3E-63E0-A53A-F378-70944A17AB29}"/>
          </ac:spMkLst>
        </pc:spChg>
        <pc:spChg chg="add mod">
          <ac:chgData name="Or Hindi" userId="e6a50150cf34cdb5" providerId="LiveId" clId="{F5E21755-D0C8-4DE3-B21B-B8A8D14ED7EC}" dt="2025-09-06T16:17:55.561" v="172" actId="1038"/>
          <ac:spMkLst>
            <pc:docMk/>
            <pc:sldMk cId="3053547933" sldId="256"/>
            <ac:spMk id="51" creationId="{728E609F-4CF6-CF5E-4CDC-783A3668F1F9}"/>
          </ac:spMkLst>
        </pc:spChg>
        <pc:spChg chg="add mod">
          <ac:chgData name="Or Hindi" userId="e6a50150cf34cdb5" providerId="LiveId" clId="{F5E21755-D0C8-4DE3-B21B-B8A8D14ED7EC}" dt="2025-09-06T16:09:05.075" v="16" actId="1076"/>
          <ac:spMkLst>
            <pc:docMk/>
            <pc:sldMk cId="3053547933" sldId="256"/>
            <ac:spMk id="52" creationId="{272EFEC9-986D-C7BD-712D-8A45046EA06B}"/>
          </ac:spMkLst>
        </pc:spChg>
        <pc:spChg chg="add del mod">
          <ac:chgData name="Or Hindi" userId="e6a50150cf34cdb5" providerId="LiveId" clId="{F5E21755-D0C8-4DE3-B21B-B8A8D14ED7EC}" dt="2025-09-06T16:09:59.344" v="42" actId="478"/>
          <ac:spMkLst>
            <pc:docMk/>
            <pc:sldMk cId="3053547933" sldId="256"/>
            <ac:spMk id="53" creationId="{84EF3FA1-62D7-C94D-6FF5-DE1123DACA81}"/>
          </ac:spMkLst>
        </pc:spChg>
        <pc:spChg chg="add mod">
          <ac:chgData name="Or Hindi" userId="e6a50150cf34cdb5" providerId="LiveId" clId="{F5E21755-D0C8-4DE3-B21B-B8A8D14ED7EC}" dt="2025-09-06T16:16:56.786" v="154" actId="14100"/>
          <ac:spMkLst>
            <pc:docMk/>
            <pc:sldMk cId="3053547933" sldId="256"/>
            <ac:spMk id="56" creationId="{89AB2693-7B12-FD57-C9C1-0F2C19E57BE0}"/>
          </ac:spMkLst>
        </pc:spChg>
        <pc:picChg chg="mod">
          <ac:chgData name="Or Hindi" userId="e6a50150cf34cdb5" providerId="LiveId" clId="{F5E21755-D0C8-4DE3-B21B-B8A8D14ED7EC}" dt="2025-09-06T16:09:07.635" v="18" actId="1076"/>
          <ac:picMkLst>
            <pc:docMk/>
            <pc:sldMk cId="3053547933" sldId="256"/>
            <ac:picMk id="5" creationId="{61FD403D-2E86-3C41-D419-854FC3F96F45}"/>
          </ac:picMkLst>
        </pc:picChg>
        <pc:picChg chg="mod">
          <ac:chgData name="Or Hindi" userId="e6a50150cf34cdb5" providerId="LiveId" clId="{F5E21755-D0C8-4DE3-B21B-B8A8D14ED7EC}" dt="2025-09-06T16:09:31.095" v="29" actId="1076"/>
          <ac:picMkLst>
            <pc:docMk/>
            <pc:sldMk cId="3053547933" sldId="256"/>
            <ac:picMk id="7" creationId="{F8C418D2-8FD3-4D55-65A4-73481BED66E8}"/>
          </ac:picMkLst>
        </pc:picChg>
        <pc:picChg chg="mod">
          <ac:chgData name="Or Hindi" userId="e6a50150cf34cdb5" providerId="LiveId" clId="{F5E21755-D0C8-4DE3-B21B-B8A8D14ED7EC}" dt="2025-09-06T16:09:33.184" v="30" actId="1076"/>
          <ac:picMkLst>
            <pc:docMk/>
            <pc:sldMk cId="3053547933" sldId="256"/>
            <ac:picMk id="9" creationId="{6064FE9D-28D8-E75F-CA79-0D55E44DDD58}"/>
          </ac:picMkLst>
        </pc:picChg>
        <pc:picChg chg="del">
          <ac:chgData name="Or Hindi" userId="e6a50150cf34cdb5" providerId="LiveId" clId="{F5E21755-D0C8-4DE3-B21B-B8A8D14ED7EC}" dt="2025-09-06T16:11:12.949" v="68" actId="478"/>
          <ac:picMkLst>
            <pc:docMk/>
            <pc:sldMk cId="3053547933" sldId="256"/>
            <ac:picMk id="11" creationId="{3707CAD1-F24C-C793-4416-0ACA14AA6E3E}"/>
          </ac:picMkLst>
        </pc:picChg>
        <pc:picChg chg="mod">
          <ac:chgData name="Or Hindi" userId="e6a50150cf34cdb5" providerId="LiveId" clId="{F5E21755-D0C8-4DE3-B21B-B8A8D14ED7EC}" dt="2025-09-06T16:09:30.052" v="28" actId="1076"/>
          <ac:picMkLst>
            <pc:docMk/>
            <pc:sldMk cId="3053547933" sldId="256"/>
            <ac:picMk id="13" creationId="{F2FAB8BC-3A1A-8ACA-E0EC-3B8BAFD0797B}"/>
          </ac:picMkLst>
        </pc:picChg>
        <pc:picChg chg="mod">
          <ac:chgData name="Or Hindi" userId="e6a50150cf34cdb5" providerId="LiveId" clId="{F5E21755-D0C8-4DE3-B21B-B8A8D14ED7EC}" dt="2025-09-06T16:09:28.562" v="27" actId="1076"/>
          <ac:picMkLst>
            <pc:docMk/>
            <pc:sldMk cId="3053547933" sldId="256"/>
            <ac:picMk id="15" creationId="{4D3FBCA0-B3BF-88D2-542C-279047A2FE36}"/>
          </ac:picMkLst>
        </pc:picChg>
        <pc:picChg chg="add del mod modCrop">
          <ac:chgData name="Or Hindi" userId="e6a50150cf34cdb5" providerId="LiveId" clId="{F5E21755-D0C8-4DE3-B21B-B8A8D14ED7EC}" dt="2025-09-06T16:14:37.400" v="96" actId="478"/>
          <ac:picMkLst>
            <pc:docMk/>
            <pc:sldMk cId="3053547933" sldId="256"/>
            <ac:picMk id="55" creationId="{EB4D0AB0-B211-F8CF-92CA-69AAE7759F0C}"/>
          </ac:picMkLst>
        </pc:picChg>
        <pc:picChg chg="add mod">
          <ac:chgData name="Or Hindi" userId="e6a50150cf34cdb5" providerId="LiveId" clId="{F5E21755-D0C8-4DE3-B21B-B8A8D14ED7EC}" dt="2025-09-06T16:16:16.126" v="151" actId="1076"/>
          <ac:picMkLst>
            <pc:docMk/>
            <pc:sldMk cId="3053547933" sldId="256"/>
            <ac:picMk id="61" creationId="{4367B7AB-F684-8071-80F2-EAD8DC42260D}"/>
          </ac:picMkLst>
        </pc:picChg>
        <pc:cxnChg chg="mod">
          <ac:chgData name="Or Hindi" userId="e6a50150cf34cdb5" providerId="LiveId" clId="{F5E21755-D0C8-4DE3-B21B-B8A8D14ED7EC}" dt="2025-09-06T16:18:04.963" v="183" actId="1038"/>
          <ac:cxnSpMkLst>
            <pc:docMk/>
            <pc:sldMk cId="3053547933" sldId="256"/>
            <ac:cxnSpMk id="28" creationId="{588DD117-60C3-3F36-B0D8-DE10D41FFAC8}"/>
          </ac:cxnSpMkLst>
        </pc:cxnChg>
        <pc:cxnChg chg="add mod">
          <ac:chgData name="Or Hindi" userId="e6a50150cf34cdb5" providerId="LiveId" clId="{F5E21755-D0C8-4DE3-B21B-B8A8D14ED7EC}" dt="2025-09-06T16:16:59.463" v="158" actId="1036"/>
          <ac:cxnSpMkLst>
            <pc:docMk/>
            <pc:sldMk cId="3053547933" sldId="256"/>
            <ac:cxnSpMk id="58" creationId="{DE3258BC-6B69-BB94-EA61-ADB361C7B454}"/>
          </ac:cxnSpMkLst>
        </pc:cxnChg>
      </pc:sldChg>
      <pc:sldChg chg="addSp delSp modSp add del mod">
        <pc:chgData name="Or Hindi" userId="e6a50150cf34cdb5" providerId="LiveId" clId="{F5E21755-D0C8-4DE3-B21B-B8A8D14ED7EC}" dt="2025-09-06T16:18:45.410" v="195" actId="47"/>
        <pc:sldMkLst>
          <pc:docMk/>
          <pc:sldMk cId="661694063" sldId="257"/>
        </pc:sldMkLst>
        <pc:spChg chg="add del mod">
          <ac:chgData name="Or Hindi" userId="e6a50150cf34cdb5" providerId="LiveId" clId="{F5E21755-D0C8-4DE3-B21B-B8A8D14ED7EC}" dt="2025-09-06T16:12:32.134" v="73" actId="478"/>
          <ac:spMkLst>
            <pc:docMk/>
            <pc:sldMk cId="661694063" sldId="257"/>
            <ac:spMk id="2" creationId="{B4A9E253-5A46-361C-88F9-E2774A62F3BE}"/>
          </ac:spMkLst>
        </pc:spChg>
        <pc:spChg chg="add del mod">
          <ac:chgData name="Or Hindi" userId="e6a50150cf34cdb5" providerId="LiveId" clId="{F5E21755-D0C8-4DE3-B21B-B8A8D14ED7EC}" dt="2025-09-06T16:18:28.669" v="187" actId="21"/>
          <ac:spMkLst>
            <pc:docMk/>
            <pc:sldMk cId="661694063" sldId="257"/>
            <ac:spMk id="3" creationId="{61930084-30CD-375E-47A8-3454925CBD5A}"/>
          </ac:spMkLst>
        </pc:spChg>
        <pc:spChg chg="add del mod">
          <ac:chgData name="Or Hindi" userId="e6a50150cf34cdb5" providerId="LiveId" clId="{F5E21755-D0C8-4DE3-B21B-B8A8D14ED7EC}" dt="2025-09-06T16:18:28.669" v="187" actId="21"/>
          <ac:spMkLst>
            <pc:docMk/>
            <pc:sldMk cId="661694063" sldId="257"/>
            <ac:spMk id="4" creationId="{E7E18490-A3F4-666C-7C6D-AFB5346F8A12}"/>
          </ac:spMkLst>
        </pc:spChg>
        <pc:spChg chg="add del mod">
          <ac:chgData name="Or Hindi" userId="e6a50150cf34cdb5" providerId="LiveId" clId="{F5E21755-D0C8-4DE3-B21B-B8A8D14ED7EC}" dt="2025-09-06T16:18:28.669" v="187" actId="21"/>
          <ac:spMkLst>
            <pc:docMk/>
            <pc:sldMk cId="661694063" sldId="257"/>
            <ac:spMk id="6" creationId="{0089C31C-8E1D-00A7-1747-0F5729175769}"/>
          </ac:spMkLst>
        </pc:spChg>
        <pc:spChg chg="add del mod">
          <ac:chgData name="Or Hindi" userId="e6a50150cf34cdb5" providerId="LiveId" clId="{F5E21755-D0C8-4DE3-B21B-B8A8D14ED7EC}" dt="2025-09-06T16:18:28.669" v="187" actId="21"/>
          <ac:spMkLst>
            <pc:docMk/>
            <pc:sldMk cId="661694063" sldId="257"/>
            <ac:spMk id="8" creationId="{A47E1D9C-55D4-FE76-7AD5-B5FDBDC85495}"/>
          </ac:spMkLst>
        </pc:spChg>
        <pc:spChg chg="add del mod">
          <ac:chgData name="Or Hindi" userId="e6a50150cf34cdb5" providerId="LiveId" clId="{F5E21755-D0C8-4DE3-B21B-B8A8D14ED7EC}" dt="2025-09-06T16:10:35.900" v="51" actId="478"/>
          <ac:spMkLst>
            <pc:docMk/>
            <pc:sldMk cId="661694063" sldId="257"/>
            <ac:spMk id="10" creationId="{1EC2A314-506C-A651-8EEF-48112325C3AF}"/>
          </ac:spMkLst>
        </pc:spChg>
        <pc:spChg chg="add del">
          <ac:chgData name="Or Hindi" userId="e6a50150cf34cdb5" providerId="LiveId" clId="{F5E21755-D0C8-4DE3-B21B-B8A8D14ED7EC}" dt="2025-09-06T16:12:34.810" v="75" actId="478"/>
          <ac:spMkLst>
            <pc:docMk/>
            <pc:sldMk cId="661694063" sldId="257"/>
            <ac:spMk id="14" creationId="{B12042A2-FCD9-21BC-78A4-5FEF6E9F1A6C}"/>
          </ac:spMkLst>
        </pc:spChg>
        <pc:spChg chg="del">
          <ac:chgData name="Or Hindi" userId="e6a50150cf34cdb5" providerId="LiveId" clId="{F5E21755-D0C8-4DE3-B21B-B8A8D14ED7EC}" dt="2025-09-06T16:12:28.809" v="72" actId="478"/>
          <ac:spMkLst>
            <pc:docMk/>
            <pc:sldMk cId="661694063" sldId="257"/>
            <ac:spMk id="16" creationId="{FFBF3C8B-B2BC-3D0A-DD83-E07165D4DF29}"/>
          </ac:spMkLst>
        </pc:spChg>
        <pc:spChg chg="mod">
          <ac:chgData name="Or Hindi" userId="e6a50150cf34cdb5" providerId="LiveId" clId="{F5E21755-D0C8-4DE3-B21B-B8A8D14ED7EC}" dt="2025-09-06T16:10:29.821" v="49" actId="1076"/>
          <ac:spMkLst>
            <pc:docMk/>
            <pc:sldMk cId="661694063" sldId="257"/>
            <ac:spMk id="17" creationId="{533F81DD-1592-8D2E-DF30-81626A58F4D6}"/>
          </ac:spMkLst>
        </pc:spChg>
        <pc:spChg chg="add mod">
          <ac:chgData name="Or Hindi" userId="e6a50150cf34cdb5" providerId="LiveId" clId="{F5E21755-D0C8-4DE3-B21B-B8A8D14ED7EC}" dt="2025-09-06T16:12:47.632" v="79"/>
          <ac:spMkLst>
            <pc:docMk/>
            <pc:sldMk cId="661694063" sldId="257"/>
            <ac:spMk id="18" creationId="{BE476715-8FE0-8B1F-C1F9-898E393FE273}"/>
          </ac:spMkLst>
        </pc:spChg>
        <pc:spChg chg="del">
          <ac:chgData name="Or Hindi" userId="e6a50150cf34cdb5" providerId="LiveId" clId="{F5E21755-D0C8-4DE3-B21B-B8A8D14ED7EC}" dt="2025-09-06T16:09:44.096" v="36" actId="478"/>
          <ac:spMkLst>
            <pc:docMk/>
            <pc:sldMk cId="661694063" sldId="257"/>
            <ac:spMk id="48" creationId="{5A6DFFE7-F626-8A7A-3AE5-6D1A51257CCA}"/>
          </ac:spMkLst>
        </pc:spChg>
        <pc:spChg chg="del">
          <ac:chgData name="Or Hindi" userId="e6a50150cf34cdb5" providerId="LiveId" clId="{F5E21755-D0C8-4DE3-B21B-B8A8D14ED7EC}" dt="2025-09-06T16:09:48.165" v="40" actId="478"/>
          <ac:spMkLst>
            <pc:docMk/>
            <pc:sldMk cId="661694063" sldId="257"/>
            <ac:spMk id="49" creationId="{2FE7E808-CA1C-C74A-B85E-6B230CBF11CE}"/>
          </ac:spMkLst>
        </pc:spChg>
        <pc:spChg chg="del">
          <ac:chgData name="Or Hindi" userId="e6a50150cf34cdb5" providerId="LiveId" clId="{F5E21755-D0C8-4DE3-B21B-B8A8D14ED7EC}" dt="2025-09-06T16:09:45.291" v="37" actId="478"/>
          <ac:spMkLst>
            <pc:docMk/>
            <pc:sldMk cId="661694063" sldId="257"/>
            <ac:spMk id="50" creationId="{DD11C7A0-7B01-5197-EDF6-B8C1A8F8ADEB}"/>
          </ac:spMkLst>
        </pc:spChg>
        <pc:spChg chg="del">
          <ac:chgData name="Or Hindi" userId="e6a50150cf34cdb5" providerId="LiveId" clId="{F5E21755-D0C8-4DE3-B21B-B8A8D14ED7EC}" dt="2025-09-06T16:09:46.355" v="38" actId="478"/>
          <ac:spMkLst>
            <pc:docMk/>
            <pc:sldMk cId="661694063" sldId="257"/>
            <ac:spMk id="51" creationId="{F04B3290-B6FF-E939-54BE-D617617D18DA}"/>
          </ac:spMkLst>
        </pc:spChg>
        <pc:spChg chg="del">
          <ac:chgData name="Or Hindi" userId="e6a50150cf34cdb5" providerId="LiveId" clId="{F5E21755-D0C8-4DE3-B21B-B8A8D14ED7EC}" dt="2025-09-06T16:09:47.289" v="39" actId="478"/>
          <ac:spMkLst>
            <pc:docMk/>
            <pc:sldMk cId="661694063" sldId="257"/>
            <ac:spMk id="52" creationId="{2BD2F5E8-0B4A-4440-C24B-FCF77EB8A747}"/>
          </ac:spMkLst>
        </pc:spChg>
        <pc:spChg chg="del mod">
          <ac:chgData name="Or Hindi" userId="e6a50150cf34cdb5" providerId="LiveId" clId="{F5E21755-D0C8-4DE3-B21B-B8A8D14ED7EC}" dt="2025-09-06T16:18:28.669" v="187" actId="21"/>
          <ac:spMkLst>
            <pc:docMk/>
            <pc:sldMk cId="661694063" sldId="257"/>
            <ac:spMk id="53" creationId="{A6A31A67-F83C-F0BB-662D-4A75B1129E82}"/>
          </ac:spMkLst>
        </pc:spChg>
        <pc:picChg chg="mod">
          <ac:chgData name="Or Hindi" userId="e6a50150cf34cdb5" providerId="LiveId" clId="{F5E21755-D0C8-4DE3-B21B-B8A8D14ED7EC}" dt="2025-09-06T16:09:43.107" v="35" actId="1076"/>
          <ac:picMkLst>
            <pc:docMk/>
            <pc:sldMk cId="661694063" sldId="257"/>
            <ac:picMk id="11" creationId="{2044DFCB-9B9F-CDFE-A638-EF67A5CEB6DB}"/>
          </ac:picMkLst>
        </pc:picChg>
        <pc:picChg chg="del">
          <ac:chgData name="Or Hindi" userId="e6a50150cf34cdb5" providerId="LiveId" clId="{F5E21755-D0C8-4DE3-B21B-B8A8D14ED7EC}" dt="2025-09-06T16:09:38.729" v="32" actId="478"/>
          <ac:picMkLst>
            <pc:docMk/>
            <pc:sldMk cId="661694063" sldId="257"/>
            <ac:picMk id="15" creationId="{3D3ADFB8-BBA2-714C-6BD3-DACC58A3E95A}"/>
          </ac:picMkLst>
        </pc:picChg>
      </pc:sldChg>
      <pc:sldChg chg="addSp delSp modSp add del mod">
        <pc:chgData name="Or Hindi" userId="e6a50150cf34cdb5" providerId="LiveId" clId="{F5E21755-D0C8-4DE3-B21B-B8A8D14ED7EC}" dt="2025-09-06T16:16:48.317" v="153" actId="47"/>
        <pc:sldMkLst>
          <pc:docMk/>
          <pc:sldMk cId="3457330172" sldId="258"/>
        </pc:sldMkLst>
        <pc:spChg chg="mod">
          <ac:chgData name="Or Hindi" userId="e6a50150cf34cdb5" providerId="LiveId" clId="{F5E21755-D0C8-4DE3-B21B-B8A8D14ED7EC}" dt="2025-09-06T16:11:02.428" v="64" actId="1076"/>
          <ac:spMkLst>
            <pc:docMk/>
            <pc:sldMk cId="3457330172" sldId="258"/>
            <ac:spMk id="2" creationId="{C152EC79-B62C-EF81-F019-F771EC5BB2A2}"/>
          </ac:spMkLst>
        </pc:spChg>
        <pc:spChg chg="del">
          <ac:chgData name="Or Hindi" userId="e6a50150cf34cdb5" providerId="LiveId" clId="{F5E21755-D0C8-4DE3-B21B-B8A8D14ED7EC}" dt="2025-09-06T16:10:55.650" v="60" actId="478"/>
          <ac:spMkLst>
            <pc:docMk/>
            <pc:sldMk cId="3457330172" sldId="258"/>
            <ac:spMk id="3" creationId="{EB1B6667-91AC-3C8B-5C37-058DB2A7DA2A}"/>
          </ac:spMkLst>
        </pc:spChg>
        <pc:spChg chg="del">
          <ac:chgData name="Or Hindi" userId="e6a50150cf34cdb5" providerId="LiveId" clId="{F5E21755-D0C8-4DE3-B21B-B8A8D14ED7EC}" dt="2025-09-06T16:10:56.527" v="61" actId="478"/>
          <ac:spMkLst>
            <pc:docMk/>
            <pc:sldMk cId="3457330172" sldId="258"/>
            <ac:spMk id="4" creationId="{71B2D023-BB6C-8B80-5365-A7A2FB3FC39D}"/>
          </ac:spMkLst>
        </pc:spChg>
        <pc:spChg chg="del">
          <ac:chgData name="Or Hindi" userId="e6a50150cf34cdb5" providerId="LiveId" clId="{F5E21755-D0C8-4DE3-B21B-B8A8D14ED7EC}" dt="2025-09-06T16:10:57.499" v="62" actId="478"/>
          <ac:spMkLst>
            <pc:docMk/>
            <pc:sldMk cId="3457330172" sldId="258"/>
            <ac:spMk id="6" creationId="{09C65DAE-8E96-5378-2F4B-560F48534987}"/>
          </ac:spMkLst>
        </pc:spChg>
        <pc:spChg chg="del">
          <ac:chgData name="Or Hindi" userId="e6a50150cf34cdb5" providerId="LiveId" clId="{F5E21755-D0C8-4DE3-B21B-B8A8D14ED7EC}" dt="2025-09-06T16:10:59.305" v="63" actId="478"/>
          <ac:spMkLst>
            <pc:docMk/>
            <pc:sldMk cId="3457330172" sldId="258"/>
            <ac:spMk id="8" creationId="{285458D7-6CC3-2CD8-269C-274F46C7C88B}"/>
          </ac:spMkLst>
        </pc:spChg>
        <pc:spChg chg="add mod">
          <ac:chgData name="Or Hindi" userId="e6a50150cf34cdb5" providerId="LiveId" clId="{F5E21755-D0C8-4DE3-B21B-B8A8D14ED7EC}" dt="2025-09-06T16:12:51.772" v="81"/>
          <ac:spMkLst>
            <pc:docMk/>
            <pc:sldMk cId="3457330172" sldId="258"/>
            <ac:spMk id="10" creationId="{4A1C4BC3-9E1B-FE43-3B66-B468DEDBC4A1}"/>
          </ac:spMkLst>
        </pc:spChg>
        <pc:spChg chg="del mod">
          <ac:chgData name="Or Hindi" userId="e6a50150cf34cdb5" providerId="LiveId" clId="{F5E21755-D0C8-4DE3-B21B-B8A8D14ED7EC}" dt="2025-09-06T16:12:50.183" v="80" actId="478"/>
          <ac:spMkLst>
            <pc:docMk/>
            <pc:sldMk cId="3457330172" sldId="258"/>
            <ac:spMk id="16" creationId="{E382ABDF-63B4-85F9-264B-CD6FD1D3AF2B}"/>
          </ac:spMkLst>
        </pc:spChg>
        <pc:spChg chg="del">
          <ac:chgData name="Or Hindi" userId="e6a50150cf34cdb5" providerId="LiveId" clId="{F5E21755-D0C8-4DE3-B21B-B8A8D14ED7EC}" dt="2025-09-06T16:10:51.760" v="58" actId="478"/>
          <ac:spMkLst>
            <pc:docMk/>
            <pc:sldMk cId="3457330172" sldId="258"/>
            <ac:spMk id="53" creationId="{52A4D654-AD29-AA6B-59C5-95A9DA874335}"/>
          </ac:spMkLst>
        </pc:spChg>
      </pc:sldChg>
      <pc:sldChg chg="addSp delSp modSp add del mod">
        <pc:chgData name="Or Hindi" userId="e6a50150cf34cdb5" providerId="LiveId" clId="{F5E21755-D0C8-4DE3-B21B-B8A8D14ED7EC}" dt="2025-09-06T16:18:46.199" v="196" actId="47"/>
        <pc:sldMkLst>
          <pc:docMk/>
          <pc:sldMk cId="2917874659" sldId="259"/>
        </pc:sldMkLst>
        <pc:spChg chg="del">
          <ac:chgData name="Or Hindi" userId="e6a50150cf34cdb5" providerId="LiveId" clId="{F5E21755-D0C8-4DE3-B21B-B8A8D14ED7EC}" dt="2025-09-06T16:11:09.910" v="67" actId="478"/>
          <ac:spMkLst>
            <pc:docMk/>
            <pc:sldMk cId="2917874659" sldId="259"/>
            <ac:spMk id="2" creationId="{91ADC715-96D2-1D3D-36C6-FDA512EBA4DF}"/>
          </ac:spMkLst>
        </pc:spChg>
        <pc:spChg chg="add mod">
          <ac:chgData name="Or Hindi" userId="e6a50150cf34cdb5" providerId="LiveId" clId="{F5E21755-D0C8-4DE3-B21B-B8A8D14ED7EC}" dt="2025-09-06T16:13:06.432" v="84"/>
          <ac:spMkLst>
            <pc:docMk/>
            <pc:sldMk cId="2917874659" sldId="259"/>
            <ac:spMk id="3" creationId="{733ADA4C-1496-DCE8-59C3-02BB77D28FEC}"/>
          </ac:spMkLst>
        </pc:spChg>
        <pc:spChg chg="del">
          <ac:chgData name="Or Hindi" userId="e6a50150cf34cdb5" providerId="LiveId" clId="{F5E21755-D0C8-4DE3-B21B-B8A8D14ED7EC}" dt="2025-09-06T16:13:03.989" v="83" actId="478"/>
          <ac:spMkLst>
            <pc:docMk/>
            <pc:sldMk cId="2917874659" sldId="259"/>
            <ac:spMk id="16" creationId="{EC093EAF-0B89-40F2-168E-EDF4C5D6EEC8}"/>
          </ac:spMkLst>
        </pc:spChg>
      </pc:sldChg>
      <pc:sldChg chg="addSp delSp modSp add mod">
        <pc:chgData name="Or Hindi" userId="e6a50150cf34cdb5" providerId="LiveId" clId="{F5E21755-D0C8-4DE3-B21B-B8A8D14ED7EC}" dt="2025-09-06T16:18:42.127" v="194" actId="1076"/>
        <pc:sldMkLst>
          <pc:docMk/>
          <pc:sldMk cId="3899503599" sldId="260"/>
        </pc:sldMkLst>
        <pc:spChg chg="add mod">
          <ac:chgData name="Or Hindi" userId="e6a50150cf34cdb5" providerId="LiveId" clId="{F5E21755-D0C8-4DE3-B21B-B8A8D14ED7EC}" dt="2025-09-06T16:18:42.127" v="194" actId="1076"/>
          <ac:spMkLst>
            <pc:docMk/>
            <pc:sldMk cId="3899503599" sldId="260"/>
            <ac:spMk id="3" creationId="{61930084-30CD-375E-47A8-3454925CBD5A}"/>
          </ac:spMkLst>
        </pc:spChg>
        <pc:spChg chg="add mod">
          <ac:chgData name="Or Hindi" userId="e6a50150cf34cdb5" providerId="LiveId" clId="{F5E21755-D0C8-4DE3-B21B-B8A8D14ED7EC}" dt="2025-09-06T16:18:37.731" v="193"/>
          <ac:spMkLst>
            <pc:docMk/>
            <pc:sldMk cId="3899503599" sldId="260"/>
            <ac:spMk id="4" creationId="{E7E18490-A3F4-666C-7C6D-AFB5346F8A12}"/>
          </ac:spMkLst>
        </pc:spChg>
        <pc:spChg chg="add mod">
          <ac:chgData name="Or Hindi" userId="e6a50150cf34cdb5" providerId="LiveId" clId="{F5E21755-D0C8-4DE3-B21B-B8A8D14ED7EC}" dt="2025-09-06T16:18:37.731" v="193"/>
          <ac:spMkLst>
            <pc:docMk/>
            <pc:sldMk cId="3899503599" sldId="260"/>
            <ac:spMk id="6" creationId="{0089C31C-8E1D-00A7-1747-0F5729175769}"/>
          </ac:spMkLst>
        </pc:spChg>
        <pc:spChg chg="add mod">
          <ac:chgData name="Or Hindi" userId="e6a50150cf34cdb5" providerId="LiveId" clId="{F5E21755-D0C8-4DE3-B21B-B8A8D14ED7EC}" dt="2025-09-06T16:18:37.731" v="193"/>
          <ac:spMkLst>
            <pc:docMk/>
            <pc:sldMk cId="3899503599" sldId="260"/>
            <ac:spMk id="8" creationId="{A47E1D9C-55D4-FE76-7AD5-B5FDBDC85495}"/>
          </ac:spMkLst>
        </pc:spChg>
        <pc:spChg chg="del">
          <ac:chgData name="Or Hindi" userId="e6a50150cf34cdb5" providerId="LiveId" clId="{F5E21755-D0C8-4DE3-B21B-B8A8D14ED7EC}" dt="2025-09-06T16:18:31.041" v="188" actId="478"/>
          <ac:spMkLst>
            <pc:docMk/>
            <pc:sldMk cId="3899503599" sldId="260"/>
            <ac:spMk id="48" creationId="{E7D9F164-4186-23C9-F8EB-089CBE055987}"/>
          </ac:spMkLst>
        </pc:spChg>
        <pc:spChg chg="del">
          <ac:chgData name="Or Hindi" userId="e6a50150cf34cdb5" providerId="LiveId" clId="{F5E21755-D0C8-4DE3-B21B-B8A8D14ED7EC}" dt="2025-09-06T16:18:36.455" v="192" actId="478"/>
          <ac:spMkLst>
            <pc:docMk/>
            <pc:sldMk cId="3899503599" sldId="260"/>
            <ac:spMk id="49" creationId="{5B877C0E-6A8D-F22B-3C07-29DE5D5A0F19}"/>
          </ac:spMkLst>
        </pc:spChg>
        <pc:spChg chg="del">
          <ac:chgData name="Or Hindi" userId="e6a50150cf34cdb5" providerId="LiveId" clId="{F5E21755-D0C8-4DE3-B21B-B8A8D14ED7EC}" dt="2025-09-06T16:18:32.242" v="189" actId="478"/>
          <ac:spMkLst>
            <pc:docMk/>
            <pc:sldMk cId="3899503599" sldId="260"/>
            <ac:spMk id="50" creationId="{5DAD262E-B61B-A828-6DDD-72BCF97E0C5F}"/>
          </ac:spMkLst>
        </pc:spChg>
        <pc:spChg chg="del">
          <ac:chgData name="Or Hindi" userId="e6a50150cf34cdb5" providerId="LiveId" clId="{F5E21755-D0C8-4DE3-B21B-B8A8D14ED7EC}" dt="2025-09-06T16:18:33.477" v="190" actId="478"/>
          <ac:spMkLst>
            <pc:docMk/>
            <pc:sldMk cId="3899503599" sldId="260"/>
            <ac:spMk id="51" creationId="{71ABFBC6-6109-17BC-DC96-B8853EDEA430}"/>
          </ac:spMkLst>
        </pc:spChg>
        <pc:spChg chg="del">
          <ac:chgData name="Or Hindi" userId="e6a50150cf34cdb5" providerId="LiveId" clId="{F5E21755-D0C8-4DE3-B21B-B8A8D14ED7EC}" dt="2025-09-06T16:18:35.454" v="191" actId="478"/>
          <ac:spMkLst>
            <pc:docMk/>
            <pc:sldMk cId="3899503599" sldId="260"/>
            <ac:spMk id="52" creationId="{0E42FA83-3565-1B4A-15A6-B36231190A18}"/>
          </ac:spMkLst>
        </pc:spChg>
        <pc:spChg chg="add mod">
          <ac:chgData name="Or Hindi" userId="e6a50150cf34cdb5" providerId="LiveId" clId="{F5E21755-D0C8-4DE3-B21B-B8A8D14ED7EC}" dt="2025-09-06T16:18:37.731" v="193"/>
          <ac:spMkLst>
            <pc:docMk/>
            <pc:sldMk cId="3899503599" sldId="260"/>
            <ac:spMk id="53" creationId="{A6A31A67-F83C-F0BB-662D-4A75B1129E82}"/>
          </ac:spMkLst>
        </pc:spChg>
      </pc:sldChg>
      <pc:sldChg chg="delSp add mod">
        <pc:chgData name="Or Hindi" userId="e6a50150cf34cdb5" providerId="LiveId" clId="{F5E21755-D0C8-4DE3-B21B-B8A8D14ED7EC}" dt="2025-09-06T16:18:54.566" v="202" actId="478"/>
        <pc:sldMkLst>
          <pc:docMk/>
          <pc:sldMk cId="944824986" sldId="261"/>
        </pc:sldMkLst>
        <pc:spChg chg="del">
          <ac:chgData name="Or Hindi" userId="e6a50150cf34cdb5" providerId="LiveId" clId="{F5E21755-D0C8-4DE3-B21B-B8A8D14ED7EC}" dt="2025-09-06T16:18:51.345" v="199" actId="478"/>
          <ac:spMkLst>
            <pc:docMk/>
            <pc:sldMk cId="944824986" sldId="261"/>
            <ac:spMk id="3" creationId="{E143739A-DFAD-DC85-47BE-BD4300DFA24F}"/>
          </ac:spMkLst>
        </pc:spChg>
        <pc:spChg chg="del">
          <ac:chgData name="Or Hindi" userId="e6a50150cf34cdb5" providerId="LiveId" clId="{F5E21755-D0C8-4DE3-B21B-B8A8D14ED7EC}" dt="2025-09-06T16:18:52.555" v="200" actId="478"/>
          <ac:spMkLst>
            <pc:docMk/>
            <pc:sldMk cId="944824986" sldId="261"/>
            <ac:spMk id="4" creationId="{F8CC1B19-53A1-BF5E-EC03-3FE0E8EF769D}"/>
          </ac:spMkLst>
        </pc:spChg>
        <pc:spChg chg="del">
          <ac:chgData name="Or Hindi" userId="e6a50150cf34cdb5" providerId="LiveId" clId="{F5E21755-D0C8-4DE3-B21B-B8A8D14ED7EC}" dt="2025-09-06T16:18:53.634" v="201" actId="478"/>
          <ac:spMkLst>
            <pc:docMk/>
            <pc:sldMk cId="944824986" sldId="261"/>
            <ac:spMk id="6" creationId="{8A8C3AE5-43D7-4A8D-34DE-D77E85554B91}"/>
          </ac:spMkLst>
        </pc:spChg>
        <pc:spChg chg="del">
          <ac:chgData name="Or Hindi" userId="e6a50150cf34cdb5" providerId="LiveId" clId="{F5E21755-D0C8-4DE3-B21B-B8A8D14ED7EC}" dt="2025-09-06T16:18:54.566" v="202" actId="478"/>
          <ac:spMkLst>
            <pc:docMk/>
            <pc:sldMk cId="944824986" sldId="261"/>
            <ac:spMk id="8" creationId="{8E317365-3A50-F82E-C8F3-D13407FB95B1}"/>
          </ac:spMkLst>
        </pc:spChg>
        <pc:spChg chg="del">
          <ac:chgData name="Or Hindi" userId="e6a50150cf34cdb5" providerId="LiveId" clId="{F5E21755-D0C8-4DE3-B21B-B8A8D14ED7EC}" dt="2025-09-06T16:18:50.131" v="198" actId="478"/>
          <ac:spMkLst>
            <pc:docMk/>
            <pc:sldMk cId="944824986" sldId="261"/>
            <ac:spMk id="53" creationId="{7B176DF7-43D8-A477-6B56-56E500E51A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931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400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83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857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56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525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350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328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371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302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472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A310FE-50B8-4BB1-8932-8FCBE7311D3C}" type="datetimeFigureOut">
              <a:rPr lang="he-IL" smtClean="0"/>
              <a:t>י"ג/אלול/תשפ"ה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8BBD6-8BAC-46E4-91ED-E4D6D494BD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649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FD38B-2EE1-5B3A-E04C-F57DD3706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תמונה 12" descr="תמונה שמכילה טקסט, צילום מסך, גלגל, סרט מצויר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AF2FBBD8-F584-C256-C66B-504ACEF40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3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476D0-BE78-3641-5633-430051041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תמונה 14">
            <a:extLst>
              <a:ext uri="{FF2B5EF4-FFF2-40B4-BE49-F238E27FC236}">
                <a16:creationId xmlns:a16="http://schemas.microsoft.com/office/drawing/2014/main" id="{E404F511-F62B-226C-7A57-2C49A482FD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93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תמונה 8" descr="תמונה שמכילה טקסט, גלגל, צילום מסך, סרט מצויר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DD33099A-5A6D-907B-622A-C94191E70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66CAEEE8-E9BA-0C83-8EC2-8231775FE6C9}"/>
              </a:ext>
            </a:extLst>
          </p:cNvPr>
          <p:cNvSpPr txBox="1"/>
          <p:nvPr/>
        </p:nvSpPr>
        <p:spPr>
          <a:xfrm>
            <a:off x="8223846" y="5998409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הקלידו טקסט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0C4305C2-1921-F8D7-27E4-182A23676022}"/>
              </a:ext>
            </a:extLst>
          </p:cNvPr>
          <p:cNvSpPr txBox="1"/>
          <p:nvPr/>
        </p:nvSpPr>
        <p:spPr>
          <a:xfrm>
            <a:off x="6355717" y="5998409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הקלידו טקסט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5FC78346-F20E-6E9D-A5FE-1DC5BE9B4D13}"/>
              </a:ext>
            </a:extLst>
          </p:cNvPr>
          <p:cNvSpPr txBox="1"/>
          <p:nvPr/>
        </p:nvSpPr>
        <p:spPr>
          <a:xfrm>
            <a:off x="4487588" y="6008973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הקלידו טקסט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FCE2496E-6116-B639-1B90-BC3EF1847AAD}"/>
              </a:ext>
            </a:extLst>
          </p:cNvPr>
          <p:cNvSpPr txBox="1"/>
          <p:nvPr/>
        </p:nvSpPr>
        <p:spPr>
          <a:xfrm>
            <a:off x="2471975" y="6008973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הקלידו טקסט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8485470E-113A-EBCE-E4C7-6A0674F08DFC}"/>
              </a:ext>
            </a:extLst>
          </p:cNvPr>
          <p:cNvSpPr txBox="1"/>
          <p:nvPr/>
        </p:nvSpPr>
        <p:spPr>
          <a:xfrm>
            <a:off x="410652" y="6008973"/>
            <a:ext cx="13869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הקלידו טקסט</a:t>
            </a:r>
          </a:p>
        </p:txBody>
      </p:sp>
    </p:spTree>
    <p:extLst>
      <p:ext uri="{BB962C8B-B14F-4D97-AF65-F5344CB8AC3E}">
        <p14:creationId xmlns:p14="http://schemas.microsoft.com/office/powerpoint/2010/main" val="24980800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ערכת נושא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10</Words>
  <Application>Microsoft Office PowerPoint</Application>
  <PresentationFormat>נייר A4 ‏(210x297 מ"מ)</PresentationFormat>
  <Paragraphs>5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 Hindi</dc:creator>
  <cp:lastModifiedBy>Or Hindi</cp:lastModifiedBy>
  <cp:revision>1</cp:revision>
  <dcterms:created xsi:type="dcterms:W3CDTF">2025-09-06T15:35:29Z</dcterms:created>
  <dcterms:modified xsi:type="dcterms:W3CDTF">2025-09-06T16:33:08Z</dcterms:modified>
</cp:coreProperties>
</file>