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7102475" cy="938847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DAF4A2-3C74-3373-64E7-4D25EC12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71EDB1E-EAD4-B5F9-6624-4C43479A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4FAD-1922-4338-9ABC-EAE5CB448BC5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E3A1169-5B0C-96A0-BCDC-382AD8A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C07EC1B-7AB0-1C36-EA5D-B9E3D571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586-3D0F-4741-B617-5DA32029B5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2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AE4234D-446E-5FDC-458C-E9E0F096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F6ABCAD-6ABA-3795-FFC6-83E04155A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88BA5EE-661D-DA44-A0A4-DC75775B1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8F4FAD-1922-4338-9ABC-EAE5CB448BC5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04909D-CC1B-FC4C-FE55-77CE16065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BE3B62-B3CF-7077-967C-5EE94EE9F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2FB586-3D0F-4741-B617-5DA32029B5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2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86CECE9-5362-AA5C-9839-F6B6F782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4EA1B60-416A-79F9-1684-6DC6C6F0E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1EBCAB0-4EF9-AEB7-FC48-B764AB29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E6EE28E-153F-98CC-4089-EE91FD12A7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3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12C9247-7671-B761-47AC-863CA750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FAAA279-56F9-EB5B-C4BA-CA29528EF5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1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412DD6D-2C8A-8CAE-6468-D68C5103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89D5B37-7F6F-A18A-9429-E295C6B8B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6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D93D971-14A7-E6D1-0F84-4147A57F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0629441-5A04-1014-A929-B072E8181D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396FB18-6B50-EBB4-1B9A-554C257FD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01ED0A1-7DDE-7C15-F81B-F9E96183E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B16C01B-8151-4700-65F5-9030073D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E020105-7F3D-F0DA-255E-F026BB67DA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5192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 Hindi</dc:creator>
  <cp:lastModifiedBy>Or Hindi</cp:lastModifiedBy>
  <cp:revision>1</cp:revision>
  <dcterms:created xsi:type="dcterms:W3CDTF">2025-12-11T13:36:03Z</dcterms:created>
  <dcterms:modified xsi:type="dcterms:W3CDTF">2025-12-11T13:36:03Z</dcterms:modified>
</cp:coreProperties>
</file>