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906000" cy="6858000" type="A4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2845-E269-0666-A7B0-9C97BDF4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62B6C-26FE-AD98-578B-FECFB55F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44B5-12A7-4ADB-A311-F5ADF9A17456}" type="datetimeFigureOut">
              <a:rPr lang="he-IL" smtClean="0"/>
              <a:t>כ"ב/אדר/תשפ"ו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FC517-0B18-3650-568B-4A75DB62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26214-5DDB-3F14-2F16-EE1E1E67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55E-8510-426D-9697-E2AE8D2B17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297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4DED6-961D-1A5A-2ECC-2BB33700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D7E04-1918-4AC2-805F-DA43096C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E5AAA-E4E0-5351-AC3E-0EF234B7E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0C44B5-12A7-4ADB-A311-F5ADF9A17456}" type="datetimeFigureOut">
              <a:rPr lang="he-IL" smtClean="0"/>
              <a:t>כ"ב/אדר/תשפ"ו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28E91-3CD3-19E1-0BE1-11C3F5CFD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F9A97-D660-EB7A-F94C-59833C95D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9DF55E-8510-426D-9697-E2AE8D2B17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7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096571-881A-3AA4-ED88-14EB1A22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488C3-4A1F-624E-DACC-123C03B6D8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1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21419B-7513-109F-0FCF-339D067C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D365B-A2CD-8102-7A0E-DBA2FAB9E9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1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25E5CA-6B53-64B6-0252-CE6499E3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52681-384C-3232-A7AE-3BB824C45B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6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D06A2B-7670-C6BD-3E1D-AB1E8073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2641B-5047-1EC6-9526-002885954A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5CBBA7-ED24-1F07-50AF-5E2F72B27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E6AA0-EEE8-B91A-4B4A-3B6D310EA0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4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DB2CCD-B7CC-5B50-F60A-3253739C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E2BE6-23A7-D659-6057-BEC36C2B69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03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435C1E-3FA9-C3F5-FDB8-3477EF31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E427E-F370-135A-5B40-1F58701FF0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6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8CB5FB-6379-6744-331F-5887D9DF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06C80-8B3C-FE8C-0648-E515F910D4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63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6DA4CF-EF6A-6E9A-A3FE-6A48FD31B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A3ED9-3F21-0D8B-141C-C7AA34A4BE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87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5B27D7-CDB1-45CF-57FF-EC69F1EF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39219-687A-EE47-34CE-29250E4FAC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97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F20004-22CE-B48F-2C42-E68871DD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A5D6A-C988-DB8E-D0A0-60ED38BD3F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4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89F266-C037-D9E5-4C23-DD050DA9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2E93C-9C89-394F-7772-1C1D5F97E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6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0B3D05-6098-859C-BB0F-0349B1C7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18845-C6F3-C82A-8F83-E317A7F37F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2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767773-4C77-E21A-52DF-509DD02D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CD687-5296-32EE-1DE6-2031781B99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5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040892-16EE-39F2-CE23-9F22CBF5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F75B6-F367-6700-5A85-136FFF6672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2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07F420-17EB-E221-FAFE-0927142F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98A7A-B4A1-380A-560B-5652C86B41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6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4224AF-8287-1D6C-E48D-06A5C27F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933C0-6AC5-D7E6-62A3-1E1388527B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7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72603D-6080-E1CB-80CD-4CE966E6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C5CA5-7B89-FC05-00CF-345956BE5A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0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C7497D-EACA-2FCD-2371-048F186D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68508-0D53-DA1B-B47A-C5879FDF00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 Paper (210x297 mm)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 Hindi</dc:creator>
  <cp:lastModifiedBy>Or Hindi</cp:lastModifiedBy>
  <cp:revision>1</cp:revision>
  <dcterms:created xsi:type="dcterms:W3CDTF">2026-03-10T22:33:52Z</dcterms:created>
  <dcterms:modified xsi:type="dcterms:W3CDTF">2026-03-10T22:33:52Z</dcterms:modified>
</cp:coreProperties>
</file>