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906000" cy="6858000" type="A4"/>
  <p:notesSz cx="6858000" cy="9144000"/>
  <p:defaultTextStyle>
    <a:defPPr>
      <a:defRPr lang="he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78770-DFE0-8440-7D09-25A18AB02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10A26A-6523-E161-652B-876701F24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1DD7C-919C-4763-9816-38573AA03128}" type="datetimeFigureOut">
              <a:rPr lang="he-IL" smtClean="0"/>
              <a:t>ד'/ניסן/תשפ"ו</a:t>
            </a:fld>
            <a:endParaRPr lang="he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8BBB44-A2DA-BBFC-3EE7-8C1111845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E77FDA-2C8F-6089-50F6-CEE727D68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CEC39-3972-491C-AB4C-5A85429F528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8300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AECC35-5E88-C2C0-B014-3B6B16DAC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631322-0F4F-1FE5-D3F1-55CCF994BB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8E525-B145-8FD4-42E0-6BD579126B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E1DD7C-919C-4763-9816-38573AA03128}" type="datetimeFigureOut">
              <a:rPr lang="he-IL" smtClean="0"/>
              <a:t>ד'/ניסן/תשפ"ו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A1E36-DDB1-20D0-9051-D72B0D1986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6EF7F0-ADF4-3394-0A81-9B23C020BC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2CEC39-3972-491C-AB4C-5A85429F528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20402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EDD7F64-0B26-18CA-B2CF-902415117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E0AD04-DFE9-4A85-DDB4-E824550126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891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9EEA8B4-4CC6-076F-10FC-B2313FEFF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0E07DA-978B-3D56-731A-7B5E10A775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697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9932686-B072-F4E1-C13E-F217B0A1E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582E1E-660A-6F1A-496E-C00FA84675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084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E3FA18B-919C-714E-232F-3AB4750B5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AC45DA-0F33-F0A1-7919-811E9C8EDE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342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42F4652-B722-32A3-BC05-189332A6F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E6950F-E929-365E-3488-94B5CA8EA7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717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E2E1613-D03D-5785-65C1-D12D87F80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151684-C184-2357-E102-5C01D393E5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548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C45C68B-624B-F671-8CDC-D31403BCC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D61987-523B-2AD3-49F1-083E20E851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449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4D76E6C-BD7F-1F35-1B6A-CAA923FA6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DD8938-7D12-E2F2-0075-0C29FAED25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905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3E230AE-2DEF-A117-19F4-8900F54FD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E92969-2CD2-0B87-7293-DCE52038A6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111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6F38DD3-150F-9A20-6DBF-D497E981D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480B35-C399-DAB2-2639-18BD1DCA45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5472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D74D163-61BC-2EB1-001B-EB61706BF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8AEF2F-1469-0BF5-A5BE-E3240BB05B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344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83F60F3-34E0-AF28-15FD-D70968190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CF52C6-EF76-0C82-0D64-684E081B0C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6327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97189F7-0219-41BE-6A06-11BE3C5A9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379FB5-9AE9-31DA-28A6-E7BE59122C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5847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D8F844B-9316-86A3-DD06-608EA70FE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99128C-8FA6-E42F-CC5B-D16C79451D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556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2493EB3-B865-F138-FC73-6CC64A535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4686CC-62BE-AB18-417E-56A7011C7B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9282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09A804F-A269-2D38-9C0A-73E4A0E95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C98661-C0FC-A388-F7C8-8E8201BAFC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4819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7360CE7-86C0-6CDB-7A10-7716D2D70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A71D8B-9631-9B6F-18EB-86C2C100F1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245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B7D8E9C-7FAA-37BC-F942-34D3D5B80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622211-7E5D-84DB-62EF-2036FD0D96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8639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B98F39D-5EBF-ABBA-46FE-E76C91773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2063A5-3B6F-53D7-E9D0-216EB88BA1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1517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27162F3-1BF6-E28C-D97B-CBD886C23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487897-C799-5ECB-A988-A06986629F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8016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61746BA-4899-DF91-3FCA-BB2A628E5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A29CF4-108D-F59E-543E-EF618511FD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274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79C96AC-6DCC-9ACD-7112-C682D0FEE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AAA1DB-7E65-CAC1-18F8-666AA5F3C2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310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0D623B8-02FE-0B89-71E3-CE2DDC337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8F7877-7FD9-CDBC-8B68-4B959D20D7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6543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A35313C-E8F7-17C3-869A-E8E4E6793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271B4B-E31F-A65D-8C27-0B8462C720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4023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3C307E5-8B53-1EE8-9D27-F1E73E9C2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97653B-2AE3-80F6-6D48-8F4DE94844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7465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4E2DC30-F96B-4D02-1841-9F140473A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4EF94E-EAF8-5513-BC26-765F14577F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4053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B14AB73-D6F0-E557-6401-5EFC6E6C6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0AA234-DAFA-171A-96F1-90007B9C3F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8180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78B7287-E556-96D0-6D5E-CA2BCC7A2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2FD6C9-FAC9-8C2C-FA2B-6ACDD6207A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96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32CA8F1-E3DA-02E7-496C-387D4F87E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FD65AF-C44E-5910-C60D-BBA474E1FC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294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D2C6F70-34E5-3AAB-25B8-7719872CE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5D49F1-0110-4179-645F-5DBEB1E8DB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041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0CB9926-FAF5-04FD-6CD5-A07DA4EC3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40815A-C686-BEEB-F596-843584A0DE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658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513DDE2-D49D-6DD8-240B-1D596C7FF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354F9C-44C3-68E2-E4CA-DFCAA818FA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405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54AA139-409A-3E70-4B01-B420BAEBA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9443E2-E414-C8AD-9DE6-916E5B11C1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669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2DEEE32-4313-9EE5-94BD-CE37064D2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B90A39-C26C-6314-89F9-A8B257465C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974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A4 Paper (210x297 mm)</PresentationFormat>
  <Paragraphs>0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Or Hindi</dc:creator>
  <cp:lastModifiedBy>Or Hindi</cp:lastModifiedBy>
  <cp:revision>1</cp:revision>
  <dcterms:created xsi:type="dcterms:W3CDTF">2026-03-22T19:59:16Z</dcterms:created>
  <dcterms:modified xsi:type="dcterms:W3CDTF">2026-03-22T19:59:16Z</dcterms:modified>
</cp:coreProperties>
</file>