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906000" cy="6858000" type="A4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262C-C2DD-C0DF-6242-AD7B95CD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537E3-AF56-1DF5-8C5E-CF4A7BBC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11C-09D1-48F5-9762-2250EA7302AE}" type="datetimeFigureOut">
              <a:rPr lang="he-IL" smtClean="0"/>
              <a:t>כ"ב/אדר/תשפ"ו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A633-C75B-A54E-244A-59105D17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2FD40-8CBC-9DA2-62AF-7759D513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6377-DECC-4916-8687-5BA3C087CB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0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196BB-F286-F05B-C9FB-C3045F4D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0BA9A-D03B-118D-005E-EE7183148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A22E-9900-542A-6FE8-87F371C3E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0A11C-09D1-48F5-9762-2250EA7302AE}" type="datetimeFigureOut">
              <a:rPr lang="he-IL" smtClean="0"/>
              <a:t>כ"ב/אדר/תשפ"ו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C3D5B-EAEB-DD20-A737-50B08AD70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5E5A-AA82-16D1-A9D9-D640A58F6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D6377-DECC-4916-8687-5BA3C087CB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38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E5A3D7-E49F-7A6C-95EB-6112324B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AD0F4-D4EA-1456-5411-2570E9FD4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1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7399E-A217-C064-F86E-7BCF7A00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67D6D-69B4-FB6D-D63C-5F896C9C1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3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C8400C-7B56-EEB7-8528-D0C50DD4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7EBA3-B99F-1CA4-FA1A-8EF6DB85F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4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BA3CCF-0689-137A-7E2B-C89E838D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7B88D-5845-56BC-08A8-A60E9B4D3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18AE5-90D4-6D31-05B0-DAA607AC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B2615-1B81-C099-BBD2-947B022C4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F7FCB5-6FC1-3114-A9D3-8F1AA25F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2D4CD-D01E-F6D6-435C-3D1EABAF0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4C346-9298-276D-2C5A-6C862119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41CDD-33E9-E745-297C-7C51B73F6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BCD29-8DEF-6EE8-C5D5-BCDBD672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B205C-8A9A-19C1-EB8A-0BF84AF41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7ECF81-7CF9-93CE-509E-44DDDAEB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6B44B-90F4-CF5D-32BF-03149F525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6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B7AE1D-389B-1D9A-DC98-AAD3D83B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13A50-EDF5-3A41-C5FD-5D3F7D7CED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EAAC00-9EEE-51E0-6BCC-4ACB0017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AE7FD-E9EF-C178-7B50-3875AC57F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CF8714-3ABE-00A5-1DDB-7721A4C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264FD-79E4-5074-9649-A28F0B581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EF9A6-12E6-812B-5021-657BE023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66584-47C3-A313-8CBE-E1AF039FB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148F10-FD61-3627-69F8-F5721FD7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29958-566B-4567-4B17-FE8EC528D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C3797-0438-723E-5E5E-7C23861F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A2C70-A770-B421-C350-27B3C28AB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D7B848-CF31-98A4-01F8-A7D4CEC4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A8D3F-5672-6102-063D-4EF7CB07F8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D8CBA-95C5-2E1D-8B72-F498E6A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5DAA6-CB06-BA53-B48B-8AE94E70B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6B6CA9-91A6-53A8-83E5-935CF708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0E669-B41E-4E7F-3369-6C72B5A67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83D061-5177-1405-092E-17E7D32A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4748A-5CB5-7D09-3BE8-03DEED8F8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CD5F9E-166C-723A-E7A2-F0F7E289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FD00B-BB73-C67E-4C22-5692104024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20491-AA94-2C68-E9FB-E3C90877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7AF9E-5B1F-E99B-58CA-B2ED117A7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411499-0261-3FB0-69F3-924A2CC1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A2F1F-4483-B848-66A2-E855758FB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C5504-1314-A68F-0A11-BAB24175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F5B85-D95A-F030-A854-25DD2BAA4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B4405F-1645-B6A2-34A9-D909F4E3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FD186-D362-DDBE-67F9-DDBFE67E3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2026-03-11T06:27:28Z</dcterms:created>
  <dcterms:modified xsi:type="dcterms:W3CDTF">2026-03-11T06:27:28Z</dcterms:modified>
</cp:coreProperties>
</file>