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A5C4-9E79-28CB-CB63-FA03DC90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B1018-2D4C-A48C-AE9D-C076D0FD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2B21-E0E8-4248-BD18-B8E5FEFB96A9}" type="datetimeFigureOut">
              <a:rPr lang="he-IL" smtClean="0"/>
              <a:t>כ"ו/אדר/תשפ"ו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C5907-61F3-D2F2-A6DA-19260A13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9932A-0B0A-7B8C-BEC1-0DED089C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3113-1A4A-4EA1-847A-65B5666E2B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252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96355-0F4F-3434-307D-AC04C08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146C8-A055-6FFD-1488-573084444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C6CA-DEF0-3863-3778-5F3887081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082B21-E0E8-4248-BD18-B8E5FEFB96A9}" type="datetimeFigureOut">
              <a:rPr lang="he-IL" smtClean="0"/>
              <a:t>כ"ו/אדר/תשפ"ו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3A5FC-7474-443E-7407-CA99613E5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E60C2-16F1-3A69-2BC5-7171A7DA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93113-1A4A-4EA1-847A-65B5666E2B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84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DBF228-5E1B-600D-F32A-5B3C93A3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A18C0-F480-D775-B1F1-721E9DC93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40434-1AD8-3CE6-0B9E-322FBBD8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760A4-160B-D4F3-B945-CC31400D4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39C8C5-0920-64AD-0466-555FFD71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A2A20-0F27-653E-7131-5DCB98B54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6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082DB-F1D5-2ECC-D82C-F993C5D8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842CC-8B1B-DBCA-74F4-7C8CFE252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977278-5B0A-2587-A939-BCE1464C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7CCF4-AF80-D761-8DA0-995AE0C30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E980A-CE28-88F1-14C8-E4AEEAEB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96971-187B-4F11-B945-16D6DF594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D2BC2F-13DD-F7A7-8E54-2687B908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066A3-1AB9-5913-05A3-000A6ACF5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AB256-651E-506E-14FF-A1CADE11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F36BC-2014-B0D2-40EE-EA76E0CF4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2C9DCB-1A01-89E7-E3F3-15F845C2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08592-83AA-4AEA-8DEF-B0912B23C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1D1EA1-FCDB-949A-A854-91755DEF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B0E85-52E0-9DAC-788F-DB3C78448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EF02D3-7E6E-FD71-93D5-F06C4BC9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D2C45-DB15-4461-DC43-33548C1EE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A8B25-E744-DD48-55B2-71376C69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6FE15-DE32-FE01-DC47-C31A66580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CB166-FA07-FB97-AF0A-E1DD0D52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C7247-FFB3-6870-89C7-0688BA7B1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1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2026-03-15T16:02:34Z</dcterms:created>
  <dcterms:modified xsi:type="dcterms:W3CDTF">2026-03-15T16:02:34Z</dcterms:modified>
</cp:coreProperties>
</file>